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51"/>
  </p:notesMasterIdLst>
  <p:sldIdLst>
    <p:sldId id="256" r:id="rId2"/>
    <p:sldId id="284" r:id="rId3"/>
    <p:sldId id="339" r:id="rId4"/>
    <p:sldId id="285" r:id="rId5"/>
    <p:sldId id="286" r:id="rId6"/>
    <p:sldId id="340" r:id="rId7"/>
    <p:sldId id="341" r:id="rId8"/>
    <p:sldId id="342" r:id="rId9"/>
    <p:sldId id="343" r:id="rId10"/>
    <p:sldId id="344" r:id="rId11"/>
    <p:sldId id="345" r:id="rId12"/>
    <p:sldId id="347" r:id="rId13"/>
    <p:sldId id="346" r:id="rId14"/>
    <p:sldId id="301" r:id="rId15"/>
    <p:sldId id="302" r:id="rId16"/>
    <p:sldId id="303" r:id="rId17"/>
    <p:sldId id="304" r:id="rId18"/>
    <p:sldId id="305" r:id="rId19"/>
    <p:sldId id="307" r:id="rId20"/>
    <p:sldId id="308" r:id="rId21"/>
    <p:sldId id="309" r:id="rId22"/>
    <p:sldId id="310" r:id="rId23"/>
    <p:sldId id="311" r:id="rId24"/>
    <p:sldId id="312" r:id="rId25"/>
    <p:sldId id="313" r:id="rId26"/>
    <p:sldId id="314" r:id="rId27"/>
    <p:sldId id="315" r:id="rId28"/>
    <p:sldId id="316" r:id="rId29"/>
    <p:sldId id="317" r:id="rId30"/>
    <p:sldId id="318" r:id="rId31"/>
    <p:sldId id="319" r:id="rId32"/>
    <p:sldId id="320" r:id="rId33"/>
    <p:sldId id="321" r:id="rId34"/>
    <p:sldId id="322" r:id="rId35"/>
    <p:sldId id="324" r:id="rId36"/>
    <p:sldId id="323" r:id="rId37"/>
    <p:sldId id="325" r:id="rId38"/>
    <p:sldId id="326" r:id="rId39"/>
    <p:sldId id="327" r:id="rId40"/>
    <p:sldId id="328" r:id="rId41"/>
    <p:sldId id="329" r:id="rId42"/>
    <p:sldId id="330" r:id="rId43"/>
    <p:sldId id="331" r:id="rId44"/>
    <p:sldId id="332" r:id="rId45"/>
    <p:sldId id="333" r:id="rId46"/>
    <p:sldId id="334" r:id="rId47"/>
    <p:sldId id="335" r:id="rId48"/>
    <p:sldId id="336" r:id="rId49"/>
    <p:sldId id="279" r:id="rId50"/>
  </p:sldIdLst>
  <p:sldSz cx="9144000" cy="5143500" type="screen16x9"/>
  <p:notesSz cx="6858000" cy="9144000"/>
  <p:embeddedFontLst>
    <p:embeddedFont>
      <p:font typeface="Dosis Light" charset="0"/>
      <p:regular r:id="rId52"/>
      <p:bold r:id="rId53"/>
    </p:embeddedFont>
    <p:embeddedFont>
      <p:font typeface="Andalus" pitchFamily="18" charset="-78"/>
      <p:regular r:id="rId54"/>
    </p:embeddedFont>
    <p:embeddedFont>
      <p:font typeface="Tahoma" pitchFamily="34" charset="0"/>
      <p:regular r:id="rId55"/>
      <p:bold r:id="rId56"/>
    </p:embeddedFont>
    <p:embeddedFont>
      <p:font typeface="Titillium Web Light" charset="0"/>
      <p:regular r:id="rId57"/>
      <p:bold r:id="rId58"/>
      <p:italic r:id="rId59"/>
      <p:boldItalic r:id="rId60"/>
    </p:embeddedFont>
    <p:embeddedFont>
      <p:font typeface="Book Antiqua" pitchFamily="18" charset="0"/>
      <p:regular r:id="rId61"/>
      <p:bold r:id="rId62"/>
      <p:italic r:id="rId63"/>
      <p:boldItalic r:id="rId64"/>
    </p:embeddedFont>
    <p:embeddedFont>
      <p:font typeface="Verdana" pitchFamily="34" charset="0"/>
      <p:regular r:id="rId65"/>
      <p:bold r:id="rId66"/>
      <p:italic r:id="rId67"/>
      <p:boldItalic r:id="rId68"/>
    </p:embeddedFont>
    <p:embeddedFont>
      <p:font typeface="Calibri" pitchFamily="34" charset="0"/>
      <p:regular r:id="rId69"/>
      <p:bold r:id="rId70"/>
      <p:italic r:id="rId71"/>
      <p:boldItalic r:id="rId7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  <a:srgbClr val="FF33CC"/>
    <a:srgbClr val="CC0099"/>
    <a:srgbClr val="326770"/>
  </p:clrMru>
</p:presentationPr>
</file>

<file path=ppt/tableStyles.xml><?xml version="1.0" encoding="utf-8"?>
<a:tblStyleLst xmlns:a="http://schemas.openxmlformats.org/drawingml/2006/main" def="{0DE9CFE2-4074-415A-81CA-6AC9546E555D}">
  <a:tblStyle styleId="{0DE9CFE2-4074-415A-81CA-6AC9546E555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324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4.fntdata"/><Relationship Id="rId63" Type="http://schemas.openxmlformats.org/officeDocument/2006/relationships/font" Target="fonts/font12.fntdata"/><Relationship Id="rId68" Type="http://schemas.openxmlformats.org/officeDocument/2006/relationships/font" Target="fonts/font17.fntdata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font" Target="fonts/font20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2.fntdata"/><Relationship Id="rId58" Type="http://schemas.openxmlformats.org/officeDocument/2006/relationships/font" Target="fonts/font7.fntdata"/><Relationship Id="rId66" Type="http://schemas.openxmlformats.org/officeDocument/2006/relationships/font" Target="fonts/font15.fntdata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6.fntdata"/><Relationship Id="rId61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1.fntdata"/><Relationship Id="rId60" Type="http://schemas.openxmlformats.org/officeDocument/2006/relationships/font" Target="fonts/font9.fntdata"/><Relationship Id="rId65" Type="http://schemas.openxmlformats.org/officeDocument/2006/relationships/font" Target="fonts/font14.fntdata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5.fntdata"/><Relationship Id="rId64" Type="http://schemas.openxmlformats.org/officeDocument/2006/relationships/font" Target="fonts/font13.fntdata"/><Relationship Id="rId69" Type="http://schemas.openxmlformats.org/officeDocument/2006/relationships/font" Target="fonts/font18.fntdata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72" Type="http://schemas.openxmlformats.org/officeDocument/2006/relationships/font" Target="fonts/font21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8.fntdata"/><Relationship Id="rId67" Type="http://schemas.openxmlformats.org/officeDocument/2006/relationships/font" Target="fonts/font16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3.fntdata"/><Relationship Id="rId62" Type="http://schemas.openxmlformats.org/officeDocument/2006/relationships/font" Target="fonts/font11.fntdata"/><Relationship Id="rId70" Type="http://schemas.openxmlformats.org/officeDocument/2006/relationships/font" Target="fonts/font19.fntdata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3" name="Google Shape;3833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4" name="Google Shape;3834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7" name="Google Shape;386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8" name="Google Shape;386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5" name="Google Shape;3955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6" name="Google Shape;3956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4" name="Google Shape;3894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5" name="Google Shape;3895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5" name="Google Shape;4035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6" name="Google Shape;4036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rgbClr val="003B55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762000" y="696425"/>
            <a:ext cx="53967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None/>
              <a:defRPr sz="6000">
                <a:solidFill>
                  <a:srgbClr val="80BFB7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None/>
              <a:defRPr sz="6000">
                <a:solidFill>
                  <a:srgbClr val="80BFB7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None/>
              <a:defRPr sz="6000">
                <a:solidFill>
                  <a:srgbClr val="80BFB7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None/>
              <a:defRPr sz="6000">
                <a:solidFill>
                  <a:srgbClr val="80BFB7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None/>
              <a:defRPr sz="6000">
                <a:solidFill>
                  <a:srgbClr val="80BFB7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None/>
              <a:defRPr sz="6000">
                <a:solidFill>
                  <a:srgbClr val="80BFB7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None/>
              <a:defRPr sz="6000">
                <a:solidFill>
                  <a:srgbClr val="80BFB7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None/>
              <a:defRPr sz="6000">
                <a:solidFill>
                  <a:srgbClr val="80BFB7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None/>
              <a:defRPr sz="6000">
                <a:solidFill>
                  <a:srgbClr val="80BFB7"/>
                </a:solidFill>
              </a:defRPr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 rot="10800000">
            <a:off x="8705367" y="28698"/>
            <a:ext cx="410132" cy="5086302"/>
            <a:chOff x="836200" y="238125"/>
            <a:chExt cx="422425" cy="5238750"/>
          </a:xfrm>
        </p:grpSpPr>
        <p:sp>
          <p:nvSpPr>
            <p:cNvPr id="12" name="Google Shape;12;p2"/>
            <p:cNvSpPr/>
            <p:nvPr/>
          </p:nvSpPr>
          <p:spPr>
            <a:xfrm>
              <a:off x="836200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83620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836200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83620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836200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83620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836200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83620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836200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83620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836200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836200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83620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836200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836200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836200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83620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83620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836200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836200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836200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836200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836200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83620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836200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836200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836200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836200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83620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83620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836200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83620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836200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83620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836200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98670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986700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986700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986700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98670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986700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986700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986700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986700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986700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98670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986700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986700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986700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98670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986700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986700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986700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98670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98670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98670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986700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986700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1137200" y="2381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1137200" y="53912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1137200" y="9906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1137200" y="11411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1137200" y="14422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1137200" y="15927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1137200" y="21947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1137200" y="23452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1137200" y="24957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1137200" y="26462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1137200" y="29473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1137200" y="32483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1137200" y="33988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1137200" y="36998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1137200" y="38503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1137200" y="40008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1137200" y="41514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1137200" y="46029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1137200" y="47534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1137200" y="505445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1137200" y="52049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1137200" y="53554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2" name="Google Shape;92;p2"/>
          <p:cNvGrpSpPr/>
          <p:nvPr/>
        </p:nvGrpSpPr>
        <p:grpSpPr>
          <a:xfrm rot="10800000">
            <a:off x="6659535" y="28698"/>
            <a:ext cx="2309844" cy="5086302"/>
            <a:chOff x="986700" y="238125"/>
            <a:chExt cx="2379075" cy="5238750"/>
          </a:xfrm>
        </p:grpSpPr>
        <p:sp>
          <p:nvSpPr>
            <p:cNvPr id="93" name="Google Shape;93;p2"/>
            <p:cNvSpPr/>
            <p:nvPr/>
          </p:nvSpPr>
          <p:spPr>
            <a:xfrm>
              <a:off x="986700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98670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98670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986700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98670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98670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98670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986700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986700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986700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986700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98670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1137200" y="3886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1137200" y="6896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1137200" y="8401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1137200" y="12917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1137200" y="17432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1137200" y="18937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1137200" y="20442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1137200" y="27968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1137200" y="30978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1137200" y="35493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1137200" y="43019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1137200" y="44524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1137200" y="49039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128772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128772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128772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128772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1287725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2"/>
            <p:cNvSpPr/>
            <p:nvPr/>
          </p:nvSpPr>
          <p:spPr>
            <a:xfrm>
              <a:off x="128772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128772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128772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128772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128772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128772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128772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128772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128772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128772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128772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128772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128772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128772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1287725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143822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2"/>
            <p:cNvSpPr/>
            <p:nvPr/>
          </p:nvSpPr>
          <p:spPr>
            <a:xfrm>
              <a:off x="143822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143822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1438225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143822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143822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2"/>
            <p:cNvSpPr/>
            <p:nvPr/>
          </p:nvSpPr>
          <p:spPr>
            <a:xfrm>
              <a:off x="143822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2"/>
            <p:cNvSpPr/>
            <p:nvPr/>
          </p:nvSpPr>
          <p:spPr>
            <a:xfrm>
              <a:off x="1438225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2"/>
            <p:cNvSpPr/>
            <p:nvPr/>
          </p:nvSpPr>
          <p:spPr>
            <a:xfrm>
              <a:off x="143822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2"/>
            <p:cNvSpPr/>
            <p:nvPr/>
          </p:nvSpPr>
          <p:spPr>
            <a:xfrm>
              <a:off x="1438225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2"/>
            <p:cNvSpPr/>
            <p:nvPr/>
          </p:nvSpPr>
          <p:spPr>
            <a:xfrm>
              <a:off x="143822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2"/>
            <p:cNvSpPr/>
            <p:nvPr/>
          </p:nvSpPr>
          <p:spPr>
            <a:xfrm>
              <a:off x="143822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2"/>
            <p:cNvSpPr/>
            <p:nvPr/>
          </p:nvSpPr>
          <p:spPr>
            <a:xfrm>
              <a:off x="143822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2"/>
            <p:cNvSpPr/>
            <p:nvPr/>
          </p:nvSpPr>
          <p:spPr>
            <a:xfrm>
              <a:off x="143822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2"/>
            <p:cNvSpPr/>
            <p:nvPr/>
          </p:nvSpPr>
          <p:spPr>
            <a:xfrm>
              <a:off x="143822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2"/>
            <p:cNvSpPr/>
            <p:nvPr/>
          </p:nvSpPr>
          <p:spPr>
            <a:xfrm>
              <a:off x="1438225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2"/>
            <p:cNvSpPr/>
            <p:nvPr/>
          </p:nvSpPr>
          <p:spPr>
            <a:xfrm>
              <a:off x="143822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2"/>
            <p:cNvSpPr/>
            <p:nvPr/>
          </p:nvSpPr>
          <p:spPr>
            <a:xfrm>
              <a:off x="143822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2"/>
            <p:cNvSpPr/>
            <p:nvPr/>
          </p:nvSpPr>
          <p:spPr>
            <a:xfrm>
              <a:off x="143822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2"/>
            <p:cNvSpPr/>
            <p:nvPr/>
          </p:nvSpPr>
          <p:spPr>
            <a:xfrm>
              <a:off x="143822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2"/>
            <p:cNvSpPr/>
            <p:nvPr/>
          </p:nvSpPr>
          <p:spPr>
            <a:xfrm>
              <a:off x="143822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2"/>
            <p:cNvSpPr/>
            <p:nvPr/>
          </p:nvSpPr>
          <p:spPr>
            <a:xfrm>
              <a:off x="143822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2"/>
            <p:cNvSpPr/>
            <p:nvPr/>
          </p:nvSpPr>
          <p:spPr>
            <a:xfrm>
              <a:off x="143822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2"/>
            <p:cNvSpPr/>
            <p:nvPr/>
          </p:nvSpPr>
          <p:spPr>
            <a:xfrm>
              <a:off x="143822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2"/>
            <p:cNvSpPr/>
            <p:nvPr/>
          </p:nvSpPr>
          <p:spPr>
            <a:xfrm>
              <a:off x="143822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2"/>
            <p:cNvSpPr/>
            <p:nvPr/>
          </p:nvSpPr>
          <p:spPr>
            <a:xfrm>
              <a:off x="143822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2"/>
            <p:cNvSpPr/>
            <p:nvPr/>
          </p:nvSpPr>
          <p:spPr>
            <a:xfrm>
              <a:off x="1438225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2"/>
            <p:cNvSpPr/>
            <p:nvPr/>
          </p:nvSpPr>
          <p:spPr>
            <a:xfrm>
              <a:off x="143822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2"/>
            <p:cNvSpPr/>
            <p:nvPr/>
          </p:nvSpPr>
          <p:spPr>
            <a:xfrm>
              <a:off x="143822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2"/>
            <p:cNvSpPr/>
            <p:nvPr/>
          </p:nvSpPr>
          <p:spPr>
            <a:xfrm>
              <a:off x="143822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2"/>
            <p:cNvSpPr/>
            <p:nvPr/>
          </p:nvSpPr>
          <p:spPr>
            <a:xfrm>
              <a:off x="1438225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2"/>
            <p:cNvSpPr/>
            <p:nvPr/>
          </p:nvSpPr>
          <p:spPr>
            <a:xfrm>
              <a:off x="1588750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2"/>
            <p:cNvSpPr/>
            <p:nvPr/>
          </p:nvSpPr>
          <p:spPr>
            <a:xfrm>
              <a:off x="1588750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2"/>
            <p:cNvSpPr/>
            <p:nvPr/>
          </p:nvSpPr>
          <p:spPr>
            <a:xfrm>
              <a:off x="158875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2"/>
            <p:cNvSpPr/>
            <p:nvPr/>
          </p:nvSpPr>
          <p:spPr>
            <a:xfrm>
              <a:off x="1588750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2"/>
            <p:cNvSpPr/>
            <p:nvPr/>
          </p:nvSpPr>
          <p:spPr>
            <a:xfrm>
              <a:off x="1588750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2"/>
            <p:cNvSpPr/>
            <p:nvPr/>
          </p:nvSpPr>
          <p:spPr>
            <a:xfrm>
              <a:off x="1588750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2"/>
            <p:cNvSpPr/>
            <p:nvPr/>
          </p:nvSpPr>
          <p:spPr>
            <a:xfrm>
              <a:off x="1588750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2"/>
            <p:cNvSpPr/>
            <p:nvPr/>
          </p:nvSpPr>
          <p:spPr>
            <a:xfrm>
              <a:off x="158875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2"/>
            <p:cNvSpPr/>
            <p:nvPr/>
          </p:nvSpPr>
          <p:spPr>
            <a:xfrm>
              <a:off x="1588750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2"/>
            <p:cNvSpPr/>
            <p:nvPr/>
          </p:nvSpPr>
          <p:spPr>
            <a:xfrm>
              <a:off x="1588750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2"/>
            <p:cNvSpPr/>
            <p:nvPr/>
          </p:nvSpPr>
          <p:spPr>
            <a:xfrm>
              <a:off x="1588750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2"/>
            <p:cNvSpPr/>
            <p:nvPr/>
          </p:nvSpPr>
          <p:spPr>
            <a:xfrm>
              <a:off x="158875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2"/>
            <p:cNvSpPr/>
            <p:nvPr/>
          </p:nvSpPr>
          <p:spPr>
            <a:xfrm>
              <a:off x="1588750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2"/>
            <p:cNvSpPr/>
            <p:nvPr/>
          </p:nvSpPr>
          <p:spPr>
            <a:xfrm>
              <a:off x="1588750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2"/>
            <p:cNvSpPr/>
            <p:nvPr/>
          </p:nvSpPr>
          <p:spPr>
            <a:xfrm>
              <a:off x="1588750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2"/>
            <p:cNvSpPr/>
            <p:nvPr/>
          </p:nvSpPr>
          <p:spPr>
            <a:xfrm>
              <a:off x="158875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2"/>
            <p:cNvSpPr/>
            <p:nvPr/>
          </p:nvSpPr>
          <p:spPr>
            <a:xfrm>
              <a:off x="158875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2"/>
            <p:cNvSpPr/>
            <p:nvPr/>
          </p:nvSpPr>
          <p:spPr>
            <a:xfrm>
              <a:off x="158875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2"/>
            <p:cNvSpPr/>
            <p:nvPr/>
          </p:nvSpPr>
          <p:spPr>
            <a:xfrm>
              <a:off x="158875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2"/>
            <p:cNvSpPr/>
            <p:nvPr/>
          </p:nvSpPr>
          <p:spPr>
            <a:xfrm>
              <a:off x="1739250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2"/>
            <p:cNvSpPr/>
            <p:nvPr/>
          </p:nvSpPr>
          <p:spPr>
            <a:xfrm>
              <a:off x="1739250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2"/>
            <p:cNvSpPr/>
            <p:nvPr/>
          </p:nvSpPr>
          <p:spPr>
            <a:xfrm>
              <a:off x="1739250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2"/>
            <p:cNvSpPr/>
            <p:nvPr/>
          </p:nvSpPr>
          <p:spPr>
            <a:xfrm>
              <a:off x="1739250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2"/>
            <p:cNvSpPr/>
            <p:nvPr/>
          </p:nvSpPr>
          <p:spPr>
            <a:xfrm>
              <a:off x="1739250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2"/>
            <p:cNvSpPr/>
            <p:nvPr/>
          </p:nvSpPr>
          <p:spPr>
            <a:xfrm>
              <a:off x="1739250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2"/>
            <p:cNvSpPr/>
            <p:nvPr/>
          </p:nvSpPr>
          <p:spPr>
            <a:xfrm>
              <a:off x="173925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2"/>
            <p:cNvSpPr/>
            <p:nvPr/>
          </p:nvSpPr>
          <p:spPr>
            <a:xfrm>
              <a:off x="173925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2"/>
            <p:cNvSpPr/>
            <p:nvPr/>
          </p:nvSpPr>
          <p:spPr>
            <a:xfrm>
              <a:off x="1739250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2"/>
            <p:cNvSpPr/>
            <p:nvPr/>
          </p:nvSpPr>
          <p:spPr>
            <a:xfrm>
              <a:off x="173925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2"/>
            <p:cNvSpPr/>
            <p:nvPr/>
          </p:nvSpPr>
          <p:spPr>
            <a:xfrm>
              <a:off x="1739250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2"/>
            <p:cNvSpPr/>
            <p:nvPr/>
          </p:nvSpPr>
          <p:spPr>
            <a:xfrm>
              <a:off x="1889750" y="3886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2"/>
            <p:cNvSpPr/>
            <p:nvPr/>
          </p:nvSpPr>
          <p:spPr>
            <a:xfrm>
              <a:off x="1889750" y="8401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2"/>
            <p:cNvSpPr/>
            <p:nvPr/>
          </p:nvSpPr>
          <p:spPr>
            <a:xfrm>
              <a:off x="1889750" y="33988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2"/>
            <p:cNvSpPr/>
            <p:nvPr/>
          </p:nvSpPr>
          <p:spPr>
            <a:xfrm>
              <a:off x="1889750" y="46029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2"/>
            <p:cNvSpPr/>
            <p:nvPr/>
          </p:nvSpPr>
          <p:spPr>
            <a:xfrm>
              <a:off x="1889750" y="52049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2"/>
            <p:cNvSpPr/>
            <p:nvPr/>
          </p:nvSpPr>
          <p:spPr>
            <a:xfrm>
              <a:off x="204027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2"/>
            <p:cNvSpPr/>
            <p:nvPr/>
          </p:nvSpPr>
          <p:spPr>
            <a:xfrm>
              <a:off x="204027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2"/>
            <p:cNvSpPr/>
            <p:nvPr/>
          </p:nvSpPr>
          <p:spPr>
            <a:xfrm>
              <a:off x="204027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2"/>
            <p:cNvSpPr/>
            <p:nvPr/>
          </p:nvSpPr>
          <p:spPr>
            <a:xfrm>
              <a:off x="2190775" y="505445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2"/>
            <p:cNvSpPr/>
            <p:nvPr/>
          </p:nvSpPr>
          <p:spPr>
            <a:xfrm>
              <a:off x="2341300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2"/>
            <p:cNvSpPr/>
            <p:nvPr/>
          </p:nvSpPr>
          <p:spPr>
            <a:xfrm>
              <a:off x="264232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2"/>
            <p:cNvSpPr/>
            <p:nvPr/>
          </p:nvSpPr>
          <p:spPr>
            <a:xfrm>
              <a:off x="264232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2"/>
            <p:cNvSpPr/>
            <p:nvPr/>
          </p:nvSpPr>
          <p:spPr>
            <a:xfrm>
              <a:off x="3244350" y="9906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2" name="Google Shape;212;p2"/>
          <p:cNvGrpSpPr/>
          <p:nvPr/>
        </p:nvGrpSpPr>
        <p:grpSpPr>
          <a:xfrm rot="10800000">
            <a:off x="6367294" y="28698"/>
            <a:ext cx="2017554" cy="5086302"/>
            <a:chOff x="1588750" y="238125"/>
            <a:chExt cx="2078025" cy="5238750"/>
          </a:xfrm>
        </p:grpSpPr>
        <p:sp>
          <p:nvSpPr>
            <p:cNvPr id="213" name="Google Shape;213;p2"/>
            <p:cNvSpPr/>
            <p:nvPr/>
          </p:nvSpPr>
          <p:spPr>
            <a:xfrm>
              <a:off x="158875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2"/>
            <p:cNvSpPr/>
            <p:nvPr/>
          </p:nvSpPr>
          <p:spPr>
            <a:xfrm>
              <a:off x="158875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2"/>
            <p:cNvSpPr/>
            <p:nvPr/>
          </p:nvSpPr>
          <p:spPr>
            <a:xfrm>
              <a:off x="158875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2"/>
            <p:cNvSpPr/>
            <p:nvPr/>
          </p:nvSpPr>
          <p:spPr>
            <a:xfrm>
              <a:off x="1588750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2"/>
            <p:cNvSpPr/>
            <p:nvPr/>
          </p:nvSpPr>
          <p:spPr>
            <a:xfrm>
              <a:off x="1588750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2"/>
            <p:cNvSpPr/>
            <p:nvPr/>
          </p:nvSpPr>
          <p:spPr>
            <a:xfrm>
              <a:off x="1588750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2"/>
            <p:cNvSpPr/>
            <p:nvPr/>
          </p:nvSpPr>
          <p:spPr>
            <a:xfrm>
              <a:off x="1739250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2"/>
            <p:cNvSpPr/>
            <p:nvPr/>
          </p:nvSpPr>
          <p:spPr>
            <a:xfrm>
              <a:off x="173925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2"/>
            <p:cNvSpPr/>
            <p:nvPr/>
          </p:nvSpPr>
          <p:spPr>
            <a:xfrm>
              <a:off x="173925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2"/>
            <p:cNvSpPr/>
            <p:nvPr/>
          </p:nvSpPr>
          <p:spPr>
            <a:xfrm>
              <a:off x="1739250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2"/>
            <p:cNvSpPr/>
            <p:nvPr/>
          </p:nvSpPr>
          <p:spPr>
            <a:xfrm>
              <a:off x="1739250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2"/>
            <p:cNvSpPr/>
            <p:nvPr/>
          </p:nvSpPr>
          <p:spPr>
            <a:xfrm>
              <a:off x="1739250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2"/>
            <p:cNvSpPr/>
            <p:nvPr/>
          </p:nvSpPr>
          <p:spPr>
            <a:xfrm>
              <a:off x="173925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2"/>
            <p:cNvSpPr/>
            <p:nvPr/>
          </p:nvSpPr>
          <p:spPr>
            <a:xfrm>
              <a:off x="1889750" y="2381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2"/>
            <p:cNvSpPr/>
            <p:nvPr/>
          </p:nvSpPr>
          <p:spPr>
            <a:xfrm>
              <a:off x="1889750" y="14422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2"/>
            <p:cNvSpPr/>
            <p:nvPr/>
          </p:nvSpPr>
          <p:spPr>
            <a:xfrm>
              <a:off x="1889750" y="17432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2"/>
            <p:cNvSpPr/>
            <p:nvPr/>
          </p:nvSpPr>
          <p:spPr>
            <a:xfrm>
              <a:off x="1889750" y="18937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2"/>
            <p:cNvSpPr/>
            <p:nvPr/>
          </p:nvSpPr>
          <p:spPr>
            <a:xfrm>
              <a:off x="1889750" y="20442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2"/>
            <p:cNvSpPr/>
            <p:nvPr/>
          </p:nvSpPr>
          <p:spPr>
            <a:xfrm>
              <a:off x="1889750" y="21947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2"/>
            <p:cNvSpPr/>
            <p:nvPr/>
          </p:nvSpPr>
          <p:spPr>
            <a:xfrm>
              <a:off x="1889750" y="23452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2"/>
            <p:cNvSpPr/>
            <p:nvPr/>
          </p:nvSpPr>
          <p:spPr>
            <a:xfrm>
              <a:off x="1889750" y="24957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2"/>
            <p:cNvSpPr/>
            <p:nvPr/>
          </p:nvSpPr>
          <p:spPr>
            <a:xfrm>
              <a:off x="1889750" y="26462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2"/>
            <p:cNvSpPr/>
            <p:nvPr/>
          </p:nvSpPr>
          <p:spPr>
            <a:xfrm>
              <a:off x="1889750" y="27968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2"/>
            <p:cNvSpPr/>
            <p:nvPr/>
          </p:nvSpPr>
          <p:spPr>
            <a:xfrm>
              <a:off x="1889750" y="29473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2"/>
            <p:cNvSpPr/>
            <p:nvPr/>
          </p:nvSpPr>
          <p:spPr>
            <a:xfrm>
              <a:off x="1889750" y="30978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2"/>
            <p:cNvSpPr/>
            <p:nvPr/>
          </p:nvSpPr>
          <p:spPr>
            <a:xfrm>
              <a:off x="1889750" y="38503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2"/>
            <p:cNvSpPr/>
            <p:nvPr/>
          </p:nvSpPr>
          <p:spPr>
            <a:xfrm>
              <a:off x="1889750" y="40008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2"/>
            <p:cNvSpPr/>
            <p:nvPr/>
          </p:nvSpPr>
          <p:spPr>
            <a:xfrm>
              <a:off x="1889750" y="41514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2"/>
            <p:cNvSpPr/>
            <p:nvPr/>
          </p:nvSpPr>
          <p:spPr>
            <a:xfrm>
              <a:off x="1889750" y="43019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2"/>
            <p:cNvSpPr/>
            <p:nvPr/>
          </p:nvSpPr>
          <p:spPr>
            <a:xfrm>
              <a:off x="1889750" y="44524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2"/>
            <p:cNvSpPr/>
            <p:nvPr/>
          </p:nvSpPr>
          <p:spPr>
            <a:xfrm>
              <a:off x="1889750" y="47534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2"/>
            <p:cNvSpPr/>
            <p:nvPr/>
          </p:nvSpPr>
          <p:spPr>
            <a:xfrm>
              <a:off x="1889750" y="49039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2"/>
            <p:cNvSpPr/>
            <p:nvPr/>
          </p:nvSpPr>
          <p:spPr>
            <a:xfrm>
              <a:off x="2040275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2"/>
            <p:cNvSpPr/>
            <p:nvPr/>
          </p:nvSpPr>
          <p:spPr>
            <a:xfrm>
              <a:off x="204027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2"/>
            <p:cNvSpPr/>
            <p:nvPr/>
          </p:nvSpPr>
          <p:spPr>
            <a:xfrm>
              <a:off x="204027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2"/>
            <p:cNvSpPr/>
            <p:nvPr/>
          </p:nvSpPr>
          <p:spPr>
            <a:xfrm>
              <a:off x="2040275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2"/>
            <p:cNvSpPr/>
            <p:nvPr/>
          </p:nvSpPr>
          <p:spPr>
            <a:xfrm>
              <a:off x="2040275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2"/>
            <p:cNvSpPr/>
            <p:nvPr/>
          </p:nvSpPr>
          <p:spPr>
            <a:xfrm>
              <a:off x="204027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2"/>
            <p:cNvSpPr/>
            <p:nvPr/>
          </p:nvSpPr>
          <p:spPr>
            <a:xfrm>
              <a:off x="204027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2"/>
            <p:cNvSpPr/>
            <p:nvPr/>
          </p:nvSpPr>
          <p:spPr>
            <a:xfrm>
              <a:off x="2040275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2"/>
            <p:cNvSpPr/>
            <p:nvPr/>
          </p:nvSpPr>
          <p:spPr>
            <a:xfrm>
              <a:off x="204027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2"/>
            <p:cNvSpPr/>
            <p:nvPr/>
          </p:nvSpPr>
          <p:spPr>
            <a:xfrm>
              <a:off x="204027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2"/>
            <p:cNvSpPr/>
            <p:nvPr/>
          </p:nvSpPr>
          <p:spPr>
            <a:xfrm>
              <a:off x="204027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2"/>
            <p:cNvSpPr/>
            <p:nvPr/>
          </p:nvSpPr>
          <p:spPr>
            <a:xfrm>
              <a:off x="204027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2"/>
            <p:cNvSpPr/>
            <p:nvPr/>
          </p:nvSpPr>
          <p:spPr>
            <a:xfrm>
              <a:off x="204027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2"/>
            <p:cNvSpPr/>
            <p:nvPr/>
          </p:nvSpPr>
          <p:spPr>
            <a:xfrm>
              <a:off x="204027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2"/>
            <p:cNvSpPr/>
            <p:nvPr/>
          </p:nvSpPr>
          <p:spPr>
            <a:xfrm>
              <a:off x="204027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2"/>
            <p:cNvSpPr/>
            <p:nvPr/>
          </p:nvSpPr>
          <p:spPr>
            <a:xfrm>
              <a:off x="204027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2"/>
            <p:cNvSpPr/>
            <p:nvPr/>
          </p:nvSpPr>
          <p:spPr>
            <a:xfrm>
              <a:off x="204027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2"/>
            <p:cNvSpPr/>
            <p:nvPr/>
          </p:nvSpPr>
          <p:spPr>
            <a:xfrm>
              <a:off x="204027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2"/>
            <p:cNvSpPr/>
            <p:nvPr/>
          </p:nvSpPr>
          <p:spPr>
            <a:xfrm>
              <a:off x="204027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2"/>
            <p:cNvSpPr/>
            <p:nvPr/>
          </p:nvSpPr>
          <p:spPr>
            <a:xfrm>
              <a:off x="2190775" y="2381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2"/>
            <p:cNvSpPr/>
            <p:nvPr/>
          </p:nvSpPr>
          <p:spPr>
            <a:xfrm>
              <a:off x="2190775" y="6896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2"/>
            <p:cNvSpPr/>
            <p:nvPr/>
          </p:nvSpPr>
          <p:spPr>
            <a:xfrm>
              <a:off x="2190775" y="8401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2"/>
            <p:cNvSpPr/>
            <p:nvPr/>
          </p:nvSpPr>
          <p:spPr>
            <a:xfrm>
              <a:off x="2190775" y="11411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2"/>
            <p:cNvSpPr/>
            <p:nvPr/>
          </p:nvSpPr>
          <p:spPr>
            <a:xfrm>
              <a:off x="2190775" y="12917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2"/>
            <p:cNvSpPr/>
            <p:nvPr/>
          </p:nvSpPr>
          <p:spPr>
            <a:xfrm>
              <a:off x="2190775" y="15927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2"/>
            <p:cNvSpPr/>
            <p:nvPr/>
          </p:nvSpPr>
          <p:spPr>
            <a:xfrm>
              <a:off x="2190775" y="17432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2"/>
            <p:cNvSpPr/>
            <p:nvPr/>
          </p:nvSpPr>
          <p:spPr>
            <a:xfrm>
              <a:off x="2190775" y="18937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2"/>
            <p:cNvSpPr/>
            <p:nvPr/>
          </p:nvSpPr>
          <p:spPr>
            <a:xfrm>
              <a:off x="2190775" y="20442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2"/>
            <p:cNvSpPr/>
            <p:nvPr/>
          </p:nvSpPr>
          <p:spPr>
            <a:xfrm>
              <a:off x="2190775" y="21947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2"/>
            <p:cNvSpPr/>
            <p:nvPr/>
          </p:nvSpPr>
          <p:spPr>
            <a:xfrm>
              <a:off x="2190775" y="23452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2"/>
            <p:cNvSpPr/>
            <p:nvPr/>
          </p:nvSpPr>
          <p:spPr>
            <a:xfrm>
              <a:off x="2190775" y="24957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2"/>
            <p:cNvSpPr/>
            <p:nvPr/>
          </p:nvSpPr>
          <p:spPr>
            <a:xfrm>
              <a:off x="2190775" y="27968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2"/>
            <p:cNvSpPr/>
            <p:nvPr/>
          </p:nvSpPr>
          <p:spPr>
            <a:xfrm>
              <a:off x="2190775" y="30978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2"/>
            <p:cNvSpPr/>
            <p:nvPr/>
          </p:nvSpPr>
          <p:spPr>
            <a:xfrm>
              <a:off x="2190775" y="32483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2"/>
            <p:cNvSpPr/>
            <p:nvPr/>
          </p:nvSpPr>
          <p:spPr>
            <a:xfrm>
              <a:off x="2190775" y="33988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2"/>
            <p:cNvSpPr/>
            <p:nvPr/>
          </p:nvSpPr>
          <p:spPr>
            <a:xfrm>
              <a:off x="2190775" y="35493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2"/>
            <p:cNvSpPr/>
            <p:nvPr/>
          </p:nvSpPr>
          <p:spPr>
            <a:xfrm>
              <a:off x="2190775" y="36998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2"/>
            <p:cNvSpPr/>
            <p:nvPr/>
          </p:nvSpPr>
          <p:spPr>
            <a:xfrm>
              <a:off x="2190775" y="40008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2"/>
            <p:cNvSpPr/>
            <p:nvPr/>
          </p:nvSpPr>
          <p:spPr>
            <a:xfrm>
              <a:off x="2190775" y="41514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2"/>
            <p:cNvSpPr/>
            <p:nvPr/>
          </p:nvSpPr>
          <p:spPr>
            <a:xfrm>
              <a:off x="2190775" y="44524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2"/>
            <p:cNvSpPr/>
            <p:nvPr/>
          </p:nvSpPr>
          <p:spPr>
            <a:xfrm>
              <a:off x="2190775" y="46029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2"/>
            <p:cNvSpPr/>
            <p:nvPr/>
          </p:nvSpPr>
          <p:spPr>
            <a:xfrm>
              <a:off x="2190775" y="47534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2"/>
            <p:cNvSpPr/>
            <p:nvPr/>
          </p:nvSpPr>
          <p:spPr>
            <a:xfrm>
              <a:off x="2190775" y="52049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2"/>
            <p:cNvSpPr/>
            <p:nvPr/>
          </p:nvSpPr>
          <p:spPr>
            <a:xfrm>
              <a:off x="2190775" y="53554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2"/>
            <p:cNvSpPr/>
            <p:nvPr/>
          </p:nvSpPr>
          <p:spPr>
            <a:xfrm>
              <a:off x="2341300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2"/>
            <p:cNvSpPr/>
            <p:nvPr/>
          </p:nvSpPr>
          <p:spPr>
            <a:xfrm>
              <a:off x="234130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2"/>
            <p:cNvSpPr/>
            <p:nvPr/>
          </p:nvSpPr>
          <p:spPr>
            <a:xfrm>
              <a:off x="234130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2"/>
            <p:cNvSpPr/>
            <p:nvPr/>
          </p:nvSpPr>
          <p:spPr>
            <a:xfrm>
              <a:off x="234130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2"/>
            <p:cNvSpPr/>
            <p:nvPr/>
          </p:nvSpPr>
          <p:spPr>
            <a:xfrm>
              <a:off x="2341300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2"/>
            <p:cNvSpPr/>
            <p:nvPr/>
          </p:nvSpPr>
          <p:spPr>
            <a:xfrm>
              <a:off x="234130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2"/>
            <p:cNvSpPr/>
            <p:nvPr/>
          </p:nvSpPr>
          <p:spPr>
            <a:xfrm>
              <a:off x="2341300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2"/>
            <p:cNvSpPr/>
            <p:nvPr/>
          </p:nvSpPr>
          <p:spPr>
            <a:xfrm>
              <a:off x="2341300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2"/>
            <p:cNvSpPr/>
            <p:nvPr/>
          </p:nvSpPr>
          <p:spPr>
            <a:xfrm>
              <a:off x="2341300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2"/>
            <p:cNvSpPr/>
            <p:nvPr/>
          </p:nvSpPr>
          <p:spPr>
            <a:xfrm>
              <a:off x="2341300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2"/>
            <p:cNvSpPr/>
            <p:nvPr/>
          </p:nvSpPr>
          <p:spPr>
            <a:xfrm>
              <a:off x="234130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2"/>
            <p:cNvSpPr/>
            <p:nvPr/>
          </p:nvSpPr>
          <p:spPr>
            <a:xfrm>
              <a:off x="234130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2"/>
            <p:cNvSpPr/>
            <p:nvPr/>
          </p:nvSpPr>
          <p:spPr>
            <a:xfrm>
              <a:off x="2341300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2"/>
            <p:cNvSpPr/>
            <p:nvPr/>
          </p:nvSpPr>
          <p:spPr>
            <a:xfrm>
              <a:off x="2341300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2"/>
            <p:cNvSpPr/>
            <p:nvPr/>
          </p:nvSpPr>
          <p:spPr>
            <a:xfrm>
              <a:off x="2341300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2"/>
            <p:cNvSpPr/>
            <p:nvPr/>
          </p:nvSpPr>
          <p:spPr>
            <a:xfrm>
              <a:off x="2341300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2"/>
            <p:cNvSpPr/>
            <p:nvPr/>
          </p:nvSpPr>
          <p:spPr>
            <a:xfrm>
              <a:off x="2341300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2"/>
            <p:cNvSpPr/>
            <p:nvPr/>
          </p:nvSpPr>
          <p:spPr>
            <a:xfrm>
              <a:off x="2341300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2"/>
            <p:cNvSpPr/>
            <p:nvPr/>
          </p:nvSpPr>
          <p:spPr>
            <a:xfrm>
              <a:off x="2341300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2"/>
            <p:cNvSpPr/>
            <p:nvPr/>
          </p:nvSpPr>
          <p:spPr>
            <a:xfrm>
              <a:off x="2341300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2"/>
            <p:cNvSpPr/>
            <p:nvPr/>
          </p:nvSpPr>
          <p:spPr>
            <a:xfrm>
              <a:off x="234130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2"/>
            <p:cNvSpPr/>
            <p:nvPr/>
          </p:nvSpPr>
          <p:spPr>
            <a:xfrm>
              <a:off x="234130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2"/>
            <p:cNvSpPr/>
            <p:nvPr/>
          </p:nvSpPr>
          <p:spPr>
            <a:xfrm>
              <a:off x="234130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2"/>
            <p:cNvSpPr/>
            <p:nvPr/>
          </p:nvSpPr>
          <p:spPr>
            <a:xfrm>
              <a:off x="2341300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2"/>
            <p:cNvSpPr/>
            <p:nvPr/>
          </p:nvSpPr>
          <p:spPr>
            <a:xfrm>
              <a:off x="234130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2"/>
            <p:cNvSpPr/>
            <p:nvPr/>
          </p:nvSpPr>
          <p:spPr>
            <a:xfrm>
              <a:off x="2341300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2"/>
            <p:cNvSpPr/>
            <p:nvPr/>
          </p:nvSpPr>
          <p:spPr>
            <a:xfrm>
              <a:off x="249180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2"/>
            <p:cNvSpPr/>
            <p:nvPr/>
          </p:nvSpPr>
          <p:spPr>
            <a:xfrm>
              <a:off x="249180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2"/>
            <p:cNvSpPr/>
            <p:nvPr/>
          </p:nvSpPr>
          <p:spPr>
            <a:xfrm>
              <a:off x="2491800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2"/>
            <p:cNvSpPr/>
            <p:nvPr/>
          </p:nvSpPr>
          <p:spPr>
            <a:xfrm>
              <a:off x="249180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2"/>
            <p:cNvSpPr/>
            <p:nvPr/>
          </p:nvSpPr>
          <p:spPr>
            <a:xfrm>
              <a:off x="2491800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2"/>
            <p:cNvSpPr/>
            <p:nvPr/>
          </p:nvSpPr>
          <p:spPr>
            <a:xfrm>
              <a:off x="2491800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2"/>
            <p:cNvSpPr/>
            <p:nvPr/>
          </p:nvSpPr>
          <p:spPr>
            <a:xfrm>
              <a:off x="2491800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2"/>
            <p:cNvSpPr/>
            <p:nvPr/>
          </p:nvSpPr>
          <p:spPr>
            <a:xfrm>
              <a:off x="2491800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2"/>
            <p:cNvSpPr/>
            <p:nvPr/>
          </p:nvSpPr>
          <p:spPr>
            <a:xfrm>
              <a:off x="249180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2"/>
            <p:cNvSpPr/>
            <p:nvPr/>
          </p:nvSpPr>
          <p:spPr>
            <a:xfrm>
              <a:off x="2491800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2"/>
            <p:cNvSpPr/>
            <p:nvPr/>
          </p:nvSpPr>
          <p:spPr>
            <a:xfrm>
              <a:off x="2491800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2"/>
            <p:cNvSpPr/>
            <p:nvPr/>
          </p:nvSpPr>
          <p:spPr>
            <a:xfrm>
              <a:off x="249180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2"/>
            <p:cNvSpPr/>
            <p:nvPr/>
          </p:nvSpPr>
          <p:spPr>
            <a:xfrm>
              <a:off x="249180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2"/>
            <p:cNvSpPr/>
            <p:nvPr/>
          </p:nvSpPr>
          <p:spPr>
            <a:xfrm>
              <a:off x="2491800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2"/>
            <p:cNvSpPr/>
            <p:nvPr/>
          </p:nvSpPr>
          <p:spPr>
            <a:xfrm>
              <a:off x="2491800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2"/>
            <p:cNvSpPr/>
            <p:nvPr/>
          </p:nvSpPr>
          <p:spPr>
            <a:xfrm>
              <a:off x="2491800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2"/>
            <p:cNvSpPr/>
            <p:nvPr/>
          </p:nvSpPr>
          <p:spPr>
            <a:xfrm>
              <a:off x="2491800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2"/>
            <p:cNvSpPr/>
            <p:nvPr/>
          </p:nvSpPr>
          <p:spPr>
            <a:xfrm>
              <a:off x="2491800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2"/>
            <p:cNvSpPr/>
            <p:nvPr/>
          </p:nvSpPr>
          <p:spPr>
            <a:xfrm>
              <a:off x="2491800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2"/>
            <p:cNvSpPr/>
            <p:nvPr/>
          </p:nvSpPr>
          <p:spPr>
            <a:xfrm>
              <a:off x="2491800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2"/>
            <p:cNvSpPr/>
            <p:nvPr/>
          </p:nvSpPr>
          <p:spPr>
            <a:xfrm>
              <a:off x="2491800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2"/>
            <p:cNvSpPr/>
            <p:nvPr/>
          </p:nvSpPr>
          <p:spPr>
            <a:xfrm>
              <a:off x="249180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2"/>
            <p:cNvSpPr/>
            <p:nvPr/>
          </p:nvSpPr>
          <p:spPr>
            <a:xfrm>
              <a:off x="2491800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2"/>
            <p:cNvSpPr/>
            <p:nvPr/>
          </p:nvSpPr>
          <p:spPr>
            <a:xfrm>
              <a:off x="2491800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2"/>
            <p:cNvSpPr/>
            <p:nvPr/>
          </p:nvSpPr>
          <p:spPr>
            <a:xfrm>
              <a:off x="2491800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2"/>
            <p:cNvSpPr/>
            <p:nvPr/>
          </p:nvSpPr>
          <p:spPr>
            <a:xfrm>
              <a:off x="264232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2"/>
            <p:cNvSpPr/>
            <p:nvPr/>
          </p:nvSpPr>
          <p:spPr>
            <a:xfrm>
              <a:off x="264232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2"/>
            <p:cNvSpPr/>
            <p:nvPr/>
          </p:nvSpPr>
          <p:spPr>
            <a:xfrm>
              <a:off x="264232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2"/>
            <p:cNvSpPr/>
            <p:nvPr/>
          </p:nvSpPr>
          <p:spPr>
            <a:xfrm>
              <a:off x="264232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2"/>
            <p:cNvSpPr/>
            <p:nvPr/>
          </p:nvSpPr>
          <p:spPr>
            <a:xfrm>
              <a:off x="264232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2"/>
            <p:cNvSpPr/>
            <p:nvPr/>
          </p:nvSpPr>
          <p:spPr>
            <a:xfrm>
              <a:off x="264232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2"/>
            <p:cNvSpPr/>
            <p:nvPr/>
          </p:nvSpPr>
          <p:spPr>
            <a:xfrm>
              <a:off x="264232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2"/>
            <p:cNvSpPr/>
            <p:nvPr/>
          </p:nvSpPr>
          <p:spPr>
            <a:xfrm>
              <a:off x="264232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2"/>
            <p:cNvSpPr/>
            <p:nvPr/>
          </p:nvSpPr>
          <p:spPr>
            <a:xfrm>
              <a:off x="264232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2"/>
            <p:cNvSpPr/>
            <p:nvPr/>
          </p:nvSpPr>
          <p:spPr>
            <a:xfrm>
              <a:off x="264232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2"/>
            <p:cNvSpPr/>
            <p:nvPr/>
          </p:nvSpPr>
          <p:spPr>
            <a:xfrm>
              <a:off x="264232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2"/>
            <p:cNvSpPr/>
            <p:nvPr/>
          </p:nvSpPr>
          <p:spPr>
            <a:xfrm>
              <a:off x="264232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2"/>
            <p:cNvSpPr/>
            <p:nvPr/>
          </p:nvSpPr>
          <p:spPr>
            <a:xfrm>
              <a:off x="264232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2"/>
            <p:cNvSpPr/>
            <p:nvPr/>
          </p:nvSpPr>
          <p:spPr>
            <a:xfrm>
              <a:off x="264232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2"/>
            <p:cNvSpPr/>
            <p:nvPr/>
          </p:nvSpPr>
          <p:spPr>
            <a:xfrm>
              <a:off x="264232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2"/>
            <p:cNvSpPr/>
            <p:nvPr/>
          </p:nvSpPr>
          <p:spPr>
            <a:xfrm>
              <a:off x="264232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2"/>
            <p:cNvSpPr/>
            <p:nvPr/>
          </p:nvSpPr>
          <p:spPr>
            <a:xfrm>
              <a:off x="264232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2"/>
            <p:cNvSpPr/>
            <p:nvPr/>
          </p:nvSpPr>
          <p:spPr>
            <a:xfrm>
              <a:off x="264232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2"/>
            <p:cNvSpPr/>
            <p:nvPr/>
          </p:nvSpPr>
          <p:spPr>
            <a:xfrm>
              <a:off x="264232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2"/>
            <p:cNvSpPr/>
            <p:nvPr/>
          </p:nvSpPr>
          <p:spPr>
            <a:xfrm>
              <a:off x="264232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2"/>
            <p:cNvSpPr/>
            <p:nvPr/>
          </p:nvSpPr>
          <p:spPr>
            <a:xfrm>
              <a:off x="279282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2"/>
            <p:cNvSpPr/>
            <p:nvPr/>
          </p:nvSpPr>
          <p:spPr>
            <a:xfrm>
              <a:off x="279282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2"/>
            <p:cNvSpPr/>
            <p:nvPr/>
          </p:nvSpPr>
          <p:spPr>
            <a:xfrm>
              <a:off x="279282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2"/>
            <p:cNvSpPr/>
            <p:nvPr/>
          </p:nvSpPr>
          <p:spPr>
            <a:xfrm>
              <a:off x="2792825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2"/>
            <p:cNvSpPr/>
            <p:nvPr/>
          </p:nvSpPr>
          <p:spPr>
            <a:xfrm>
              <a:off x="279282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2"/>
            <p:cNvSpPr/>
            <p:nvPr/>
          </p:nvSpPr>
          <p:spPr>
            <a:xfrm>
              <a:off x="279282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2"/>
            <p:cNvSpPr/>
            <p:nvPr/>
          </p:nvSpPr>
          <p:spPr>
            <a:xfrm>
              <a:off x="279282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2"/>
            <p:cNvSpPr/>
            <p:nvPr/>
          </p:nvSpPr>
          <p:spPr>
            <a:xfrm>
              <a:off x="279282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2"/>
            <p:cNvSpPr/>
            <p:nvPr/>
          </p:nvSpPr>
          <p:spPr>
            <a:xfrm>
              <a:off x="279282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2"/>
            <p:cNvSpPr/>
            <p:nvPr/>
          </p:nvSpPr>
          <p:spPr>
            <a:xfrm>
              <a:off x="2792825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2"/>
            <p:cNvSpPr/>
            <p:nvPr/>
          </p:nvSpPr>
          <p:spPr>
            <a:xfrm>
              <a:off x="279282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2"/>
            <p:cNvSpPr/>
            <p:nvPr/>
          </p:nvSpPr>
          <p:spPr>
            <a:xfrm>
              <a:off x="279282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2"/>
            <p:cNvSpPr/>
            <p:nvPr/>
          </p:nvSpPr>
          <p:spPr>
            <a:xfrm>
              <a:off x="279282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2"/>
            <p:cNvSpPr/>
            <p:nvPr/>
          </p:nvSpPr>
          <p:spPr>
            <a:xfrm>
              <a:off x="279282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2"/>
            <p:cNvSpPr/>
            <p:nvPr/>
          </p:nvSpPr>
          <p:spPr>
            <a:xfrm>
              <a:off x="279282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2"/>
            <p:cNvSpPr/>
            <p:nvPr/>
          </p:nvSpPr>
          <p:spPr>
            <a:xfrm>
              <a:off x="279282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2"/>
            <p:cNvSpPr/>
            <p:nvPr/>
          </p:nvSpPr>
          <p:spPr>
            <a:xfrm>
              <a:off x="279282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2"/>
            <p:cNvSpPr/>
            <p:nvPr/>
          </p:nvSpPr>
          <p:spPr>
            <a:xfrm>
              <a:off x="2792825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2"/>
            <p:cNvSpPr/>
            <p:nvPr/>
          </p:nvSpPr>
          <p:spPr>
            <a:xfrm>
              <a:off x="2943325" y="3886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2"/>
            <p:cNvSpPr/>
            <p:nvPr/>
          </p:nvSpPr>
          <p:spPr>
            <a:xfrm>
              <a:off x="2943325" y="53912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2"/>
            <p:cNvSpPr/>
            <p:nvPr/>
          </p:nvSpPr>
          <p:spPr>
            <a:xfrm>
              <a:off x="2943325" y="9906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2"/>
            <p:cNvSpPr/>
            <p:nvPr/>
          </p:nvSpPr>
          <p:spPr>
            <a:xfrm>
              <a:off x="2943325" y="12917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2"/>
            <p:cNvSpPr/>
            <p:nvPr/>
          </p:nvSpPr>
          <p:spPr>
            <a:xfrm>
              <a:off x="2943325" y="15927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2"/>
            <p:cNvSpPr/>
            <p:nvPr/>
          </p:nvSpPr>
          <p:spPr>
            <a:xfrm>
              <a:off x="2943325" y="20442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2"/>
            <p:cNvSpPr/>
            <p:nvPr/>
          </p:nvSpPr>
          <p:spPr>
            <a:xfrm>
              <a:off x="2943325" y="23452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2"/>
            <p:cNvSpPr/>
            <p:nvPr/>
          </p:nvSpPr>
          <p:spPr>
            <a:xfrm>
              <a:off x="2943325" y="27968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2"/>
            <p:cNvSpPr/>
            <p:nvPr/>
          </p:nvSpPr>
          <p:spPr>
            <a:xfrm>
              <a:off x="2943325" y="30978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2"/>
            <p:cNvSpPr/>
            <p:nvPr/>
          </p:nvSpPr>
          <p:spPr>
            <a:xfrm>
              <a:off x="2943325" y="32483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2"/>
            <p:cNvSpPr/>
            <p:nvPr/>
          </p:nvSpPr>
          <p:spPr>
            <a:xfrm>
              <a:off x="2943325" y="35493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2"/>
            <p:cNvSpPr/>
            <p:nvPr/>
          </p:nvSpPr>
          <p:spPr>
            <a:xfrm>
              <a:off x="2943325" y="36998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2"/>
            <p:cNvSpPr/>
            <p:nvPr/>
          </p:nvSpPr>
          <p:spPr>
            <a:xfrm>
              <a:off x="2943325" y="38503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2"/>
            <p:cNvSpPr/>
            <p:nvPr/>
          </p:nvSpPr>
          <p:spPr>
            <a:xfrm>
              <a:off x="2943325" y="41514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2"/>
            <p:cNvSpPr/>
            <p:nvPr/>
          </p:nvSpPr>
          <p:spPr>
            <a:xfrm>
              <a:off x="2943325" y="43019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2"/>
            <p:cNvSpPr/>
            <p:nvPr/>
          </p:nvSpPr>
          <p:spPr>
            <a:xfrm>
              <a:off x="2943325" y="47534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2"/>
            <p:cNvSpPr/>
            <p:nvPr/>
          </p:nvSpPr>
          <p:spPr>
            <a:xfrm>
              <a:off x="2943325" y="505445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2"/>
            <p:cNvSpPr/>
            <p:nvPr/>
          </p:nvSpPr>
          <p:spPr>
            <a:xfrm>
              <a:off x="2943325" y="52049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2"/>
            <p:cNvSpPr/>
            <p:nvPr/>
          </p:nvSpPr>
          <p:spPr>
            <a:xfrm>
              <a:off x="3093850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2"/>
            <p:cNvSpPr/>
            <p:nvPr/>
          </p:nvSpPr>
          <p:spPr>
            <a:xfrm>
              <a:off x="309385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2"/>
            <p:cNvSpPr/>
            <p:nvPr/>
          </p:nvSpPr>
          <p:spPr>
            <a:xfrm>
              <a:off x="3093850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2"/>
            <p:cNvSpPr/>
            <p:nvPr/>
          </p:nvSpPr>
          <p:spPr>
            <a:xfrm>
              <a:off x="3093850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2"/>
            <p:cNvSpPr/>
            <p:nvPr/>
          </p:nvSpPr>
          <p:spPr>
            <a:xfrm>
              <a:off x="3093850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2"/>
            <p:cNvSpPr/>
            <p:nvPr/>
          </p:nvSpPr>
          <p:spPr>
            <a:xfrm>
              <a:off x="3093850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2"/>
            <p:cNvSpPr/>
            <p:nvPr/>
          </p:nvSpPr>
          <p:spPr>
            <a:xfrm>
              <a:off x="3093850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2"/>
            <p:cNvSpPr/>
            <p:nvPr/>
          </p:nvSpPr>
          <p:spPr>
            <a:xfrm>
              <a:off x="309385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2"/>
            <p:cNvSpPr/>
            <p:nvPr/>
          </p:nvSpPr>
          <p:spPr>
            <a:xfrm>
              <a:off x="3093850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2"/>
            <p:cNvSpPr/>
            <p:nvPr/>
          </p:nvSpPr>
          <p:spPr>
            <a:xfrm>
              <a:off x="3244350" y="3886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2"/>
            <p:cNvSpPr/>
            <p:nvPr/>
          </p:nvSpPr>
          <p:spPr>
            <a:xfrm>
              <a:off x="3244350" y="12917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2"/>
            <p:cNvSpPr/>
            <p:nvPr/>
          </p:nvSpPr>
          <p:spPr>
            <a:xfrm>
              <a:off x="3244350" y="20442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2"/>
            <p:cNvSpPr/>
            <p:nvPr/>
          </p:nvSpPr>
          <p:spPr>
            <a:xfrm>
              <a:off x="3244350" y="27968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2"/>
            <p:cNvSpPr/>
            <p:nvPr/>
          </p:nvSpPr>
          <p:spPr>
            <a:xfrm>
              <a:off x="3244350" y="36998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2"/>
            <p:cNvSpPr/>
            <p:nvPr/>
          </p:nvSpPr>
          <p:spPr>
            <a:xfrm>
              <a:off x="3244350" y="44524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2"/>
            <p:cNvSpPr/>
            <p:nvPr/>
          </p:nvSpPr>
          <p:spPr>
            <a:xfrm>
              <a:off x="3244350" y="46029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2"/>
            <p:cNvSpPr/>
            <p:nvPr/>
          </p:nvSpPr>
          <p:spPr>
            <a:xfrm>
              <a:off x="3244350" y="52049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2"/>
            <p:cNvSpPr/>
            <p:nvPr/>
          </p:nvSpPr>
          <p:spPr>
            <a:xfrm>
              <a:off x="339487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2"/>
            <p:cNvSpPr/>
            <p:nvPr/>
          </p:nvSpPr>
          <p:spPr>
            <a:xfrm>
              <a:off x="339487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2"/>
            <p:cNvSpPr/>
            <p:nvPr/>
          </p:nvSpPr>
          <p:spPr>
            <a:xfrm>
              <a:off x="339487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2"/>
            <p:cNvSpPr/>
            <p:nvPr/>
          </p:nvSpPr>
          <p:spPr>
            <a:xfrm>
              <a:off x="339487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2"/>
            <p:cNvSpPr/>
            <p:nvPr/>
          </p:nvSpPr>
          <p:spPr>
            <a:xfrm>
              <a:off x="339487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2"/>
            <p:cNvSpPr/>
            <p:nvPr/>
          </p:nvSpPr>
          <p:spPr>
            <a:xfrm>
              <a:off x="339487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2"/>
            <p:cNvSpPr/>
            <p:nvPr/>
          </p:nvSpPr>
          <p:spPr>
            <a:xfrm>
              <a:off x="354537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2"/>
            <p:cNvSpPr/>
            <p:nvPr/>
          </p:nvSpPr>
          <p:spPr>
            <a:xfrm>
              <a:off x="354537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2"/>
            <p:cNvSpPr/>
            <p:nvPr/>
          </p:nvSpPr>
          <p:spPr>
            <a:xfrm>
              <a:off x="354537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2" name="Google Shape;422;p2"/>
          <p:cNvGrpSpPr/>
          <p:nvPr/>
        </p:nvGrpSpPr>
        <p:grpSpPr>
          <a:xfrm rot="10800000">
            <a:off x="6367294" y="28698"/>
            <a:ext cx="2309820" cy="5086302"/>
            <a:chOff x="1287725" y="238125"/>
            <a:chExt cx="2379050" cy="5238750"/>
          </a:xfrm>
        </p:grpSpPr>
        <p:sp>
          <p:nvSpPr>
            <p:cNvPr id="423" name="Google Shape;423;p2"/>
            <p:cNvSpPr/>
            <p:nvPr/>
          </p:nvSpPr>
          <p:spPr>
            <a:xfrm>
              <a:off x="1287725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2"/>
            <p:cNvSpPr/>
            <p:nvPr/>
          </p:nvSpPr>
          <p:spPr>
            <a:xfrm>
              <a:off x="128772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2"/>
            <p:cNvSpPr/>
            <p:nvPr/>
          </p:nvSpPr>
          <p:spPr>
            <a:xfrm>
              <a:off x="1287725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2"/>
            <p:cNvSpPr/>
            <p:nvPr/>
          </p:nvSpPr>
          <p:spPr>
            <a:xfrm>
              <a:off x="128772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2"/>
            <p:cNvSpPr/>
            <p:nvPr/>
          </p:nvSpPr>
          <p:spPr>
            <a:xfrm>
              <a:off x="1287725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2"/>
            <p:cNvSpPr/>
            <p:nvPr/>
          </p:nvSpPr>
          <p:spPr>
            <a:xfrm>
              <a:off x="128772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2"/>
            <p:cNvSpPr/>
            <p:nvPr/>
          </p:nvSpPr>
          <p:spPr>
            <a:xfrm>
              <a:off x="128772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2"/>
            <p:cNvSpPr/>
            <p:nvPr/>
          </p:nvSpPr>
          <p:spPr>
            <a:xfrm>
              <a:off x="128772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2"/>
            <p:cNvSpPr/>
            <p:nvPr/>
          </p:nvSpPr>
          <p:spPr>
            <a:xfrm>
              <a:off x="1287725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2"/>
            <p:cNvSpPr/>
            <p:nvPr/>
          </p:nvSpPr>
          <p:spPr>
            <a:xfrm>
              <a:off x="128772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2"/>
            <p:cNvSpPr/>
            <p:nvPr/>
          </p:nvSpPr>
          <p:spPr>
            <a:xfrm>
              <a:off x="128772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2"/>
            <p:cNvSpPr/>
            <p:nvPr/>
          </p:nvSpPr>
          <p:spPr>
            <a:xfrm>
              <a:off x="128772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2"/>
            <p:cNvSpPr/>
            <p:nvPr/>
          </p:nvSpPr>
          <p:spPr>
            <a:xfrm>
              <a:off x="1287725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2"/>
            <p:cNvSpPr/>
            <p:nvPr/>
          </p:nvSpPr>
          <p:spPr>
            <a:xfrm>
              <a:off x="128772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2"/>
            <p:cNvSpPr/>
            <p:nvPr/>
          </p:nvSpPr>
          <p:spPr>
            <a:xfrm>
              <a:off x="128772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2"/>
            <p:cNvSpPr/>
            <p:nvPr/>
          </p:nvSpPr>
          <p:spPr>
            <a:xfrm>
              <a:off x="1438225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2"/>
            <p:cNvSpPr/>
            <p:nvPr/>
          </p:nvSpPr>
          <p:spPr>
            <a:xfrm>
              <a:off x="143822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2"/>
            <p:cNvSpPr/>
            <p:nvPr/>
          </p:nvSpPr>
          <p:spPr>
            <a:xfrm>
              <a:off x="143822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2"/>
            <p:cNvSpPr/>
            <p:nvPr/>
          </p:nvSpPr>
          <p:spPr>
            <a:xfrm>
              <a:off x="143822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2"/>
            <p:cNvSpPr/>
            <p:nvPr/>
          </p:nvSpPr>
          <p:spPr>
            <a:xfrm>
              <a:off x="158875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2"/>
            <p:cNvSpPr/>
            <p:nvPr/>
          </p:nvSpPr>
          <p:spPr>
            <a:xfrm>
              <a:off x="1588750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2"/>
            <p:cNvSpPr/>
            <p:nvPr/>
          </p:nvSpPr>
          <p:spPr>
            <a:xfrm>
              <a:off x="158875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2"/>
            <p:cNvSpPr/>
            <p:nvPr/>
          </p:nvSpPr>
          <p:spPr>
            <a:xfrm>
              <a:off x="1588750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2"/>
            <p:cNvSpPr/>
            <p:nvPr/>
          </p:nvSpPr>
          <p:spPr>
            <a:xfrm>
              <a:off x="1588750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2"/>
            <p:cNvSpPr/>
            <p:nvPr/>
          </p:nvSpPr>
          <p:spPr>
            <a:xfrm>
              <a:off x="158875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2"/>
            <p:cNvSpPr/>
            <p:nvPr/>
          </p:nvSpPr>
          <p:spPr>
            <a:xfrm>
              <a:off x="1588750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2"/>
            <p:cNvSpPr/>
            <p:nvPr/>
          </p:nvSpPr>
          <p:spPr>
            <a:xfrm>
              <a:off x="1588750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2"/>
            <p:cNvSpPr/>
            <p:nvPr/>
          </p:nvSpPr>
          <p:spPr>
            <a:xfrm>
              <a:off x="1588750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2"/>
            <p:cNvSpPr/>
            <p:nvPr/>
          </p:nvSpPr>
          <p:spPr>
            <a:xfrm>
              <a:off x="1588750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2"/>
            <p:cNvSpPr/>
            <p:nvPr/>
          </p:nvSpPr>
          <p:spPr>
            <a:xfrm>
              <a:off x="173925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2"/>
            <p:cNvSpPr/>
            <p:nvPr/>
          </p:nvSpPr>
          <p:spPr>
            <a:xfrm>
              <a:off x="173925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2"/>
            <p:cNvSpPr/>
            <p:nvPr/>
          </p:nvSpPr>
          <p:spPr>
            <a:xfrm>
              <a:off x="173925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2"/>
            <p:cNvSpPr/>
            <p:nvPr/>
          </p:nvSpPr>
          <p:spPr>
            <a:xfrm>
              <a:off x="173925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2"/>
            <p:cNvSpPr/>
            <p:nvPr/>
          </p:nvSpPr>
          <p:spPr>
            <a:xfrm>
              <a:off x="1739250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2"/>
            <p:cNvSpPr/>
            <p:nvPr/>
          </p:nvSpPr>
          <p:spPr>
            <a:xfrm>
              <a:off x="173925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2"/>
            <p:cNvSpPr/>
            <p:nvPr/>
          </p:nvSpPr>
          <p:spPr>
            <a:xfrm>
              <a:off x="1739250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2"/>
            <p:cNvSpPr/>
            <p:nvPr/>
          </p:nvSpPr>
          <p:spPr>
            <a:xfrm>
              <a:off x="1739250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2"/>
            <p:cNvSpPr/>
            <p:nvPr/>
          </p:nvSpPr>
          <p:spPr>
            <a:xfrm>
              <a:off x="1739250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2"/>
            <p:cNvSpPr/>
            <p:nvPr/>
          </p:nvSpPr>
          <p:spPr>
            <a:xfrm>
              <a:off x="1739250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2"/>
            <p:cNvSpPr/>
            <p:nvPr/>
          </p:nvSpPr>
          <p:spPr>
            <a:xfrm>
              <a:off x="1739250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2"/>
            <p:cNvSpPr/>
            <p:nvPr/>
          </p:nvSpPr>
          <p:spPr>
            <a:xfrm>
              <a:off x="1739250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2"/>
            <p:cNvSpPr/>
            <p:nvPr/>
          </p:nvSpPr>
          <p:spPr>
            <a:xfrm>
              <a:off x="1739250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2"/>
            <p:cNvSpPr/>
            <p:nvPr/>
          </p:nvSpPr>
          <p:spPr>
            <a:xfrm>
              <a:off x="173925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2"/>
            <p:cNvSpPr/>
            <p:nvPr/>
          </p:nvSpPr>
          <p:spPr>
            <a:xfrm>
              <a:off x="173925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2"/>
            <p:cNvSpPr/>
            <p:nvPr/>
          </p:nvSpPr>
          <p:spPr>
            <a:xfrm>
              <a:off x="1739250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2"/>
            <p:cNvSpPr/>
            <p:nvPr/>
          </p:nvSpPr>
          <p:spPr>
            <a:xfrm>
              <a:off x="1739250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2"/>
            <p:cNvSpPr/>
            <p:nvPr/>
          </p:nvSpPr>
          <p:spPr>
            <a:xfrm>
              <a:off x="1889750" y="53912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2"/>
            <p:cNvSpPr/>
            <p:nvPr/>
          </p:nvSpPr>
          <p:spPr>
            <a:xfrm>
              <a:off x="1889750" y="6896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2"/>
            <p:cNvSpPr/>
            <p:nvPr/>
          </p:nvSpPr>
          <p:spPr>
            <a:xfrm>
              <a:off x="1889750" y="9906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2"/>
            <p:cNvSpPr/>
            <p:nvPr/>
          </p:nvSpPr>
          <p:spPr>
            <a:xfrm>
              <a:off x="1889750" y="11411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2"/>
            <p:cNvSpPr/>
            <p:nvPr/>
          </p:nvSpPr>
          <p:spPr>
            <a:xfrm>
              <a:off x="1889750" y="12917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2"/>
            <p:cNvSpPr/>
            <p:nvPr/>
          </p:nvSpPr>
          <p:spPr>
            <a:xfrm>
              <a:off x="1889750" y="15927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2"/>
            <p:cNvSpPr/>
            <p:nvPr/>
          </p:nvSpPr>
          <p:spPr>
            <a:xfrm>
              <a:off x="1889750" y="32483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2"/>
            <p:cNvSpPr/>
            <p:nvPr/>
          </p:nvSpPr>
          <p:spPr>
            <a:xfrm>
              <a:off x="1889750" y="35493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2"/>
            <p:cNvSpPr/>
            <p:nvPr/>
          </p:nvSpPr>
          <p:spPr>
            <a:xfrm>
              <a:off x="1889750" y="36998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2"/>
            <p:cNvSpPr/>
            <p:nvPr/>
          </p:nvSpPr>
          <p:spPr>
            <a:xfrm>
              <a:off x="1889750" y="505445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2"/>
            <p:cNvSpPr/>
            <p:nvPr/>
          </p:nvSpPr>
          <p:spPr>
            <a:xfrm>
              <a:off x="1889750" y="53554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2"/>
            <p:cNvSpPr/>
            <p:nvPr/>
          </p:nvSpPr>
          <p:spPr>
            <a:xfrm>
              <a:off x="204027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2"/>
            <p:cNvSpPr/>
            <p:nvPr/>
          </p:nvSpPr>
          <p:spPr>
            <a:xfrm>
              <a:off x="204027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2"/>
            <p:cNvSpPr/>
            <p:nvPr/>
          </p:nvSpPr>
          <p:spPr>
            <a:xfrm>
              <a:off x="2040275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2"/>
            <p:cNvSpPr/>
            <p:nvPr/>
          </p:nvSpPr>
          <p:spPr>
            <a:xfrm>
              <a:off x="204027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2"/>
            <p:cNvSpPr/>
            <p:nvPr/>
          </p:nvSpPr>
          <p:spPr>
            <a:xfrm>
              <a:off x="204027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2"/>
            <p:cNvSpPr/>
            <p:nvPr/>
          </p:nvSpPr>
          <p:spPr>
            <a:xfrm>
              <a:off x="204027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2"/>
            <p:cNvSpPr/>
            <p:nvPr/>
          </p:nvSpPr>
          <p:spPr>
            <a:xfrm>
              <a:off x="204027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2"/>
            <p:cNvSpPr/>
            <p:nvPr/>
          </p:nvSpPr>
          <p:spPr>
            <a:xfrm>
              <a:off x="204027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2"/>
            <p:cNvSpPr/>
            <p:nvPr/>
          </p:nvSpPr>
          <p:spPr>
            <a:xfrm>
              <a:off x="204027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2"/>
            <p:cNvSpPr/>
            <p:nvPr/>
          </p:nvSpPr>
          <p:spPr>
            <a:xfrm>
              <a:off x="204027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2"/>
            <p:cNvSpPr/>
            <p:nvPr/>
          </p:nvSpPr>
          <p:spPr>
            <a:xfrm>
              <a:off x="204027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2"/>
            <p:cNvSpPr/>
            <p:nvPr/>
          </p:nvSpPr>
          <p:spPr>
            <a:xfrm>
              <a:off x="2040275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2"/>
            <p:cNvSpPr/>
            <p:nvPr/>
          </p:nvSpPr>
          <p:spPr>
            <a:xfrm>
              <a:off x="2040275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2"/>
            <p:cNvSpPr/>
            <p:nvPr/>
          </p:nvSpPr>
          <p:spPr>
            <a:xfrm>
              <a:off x="2190775" y="3886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2"/>
            <p:cNvSpPr/>
            <p:nvPr/>
          </p:nvSpPr>
          <p:spPr>
            <a:xfrm>
              <a:off x="2190775" y="53912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2"/>
            <p:cNvSpPr/>
            <p:nvPr/>
          </p:nvSpPr>
          <p:spPr>
            <a:xfrm>
              <a:off x="2190775" y="9906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2"/>
            <p:cNvSpPr/>
            <p:nvPr/>
          </p:nvSpPr>
          <p:spPr>
            <a:xfrm>
              <a:off x="2190775" y="14422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2"/>
            <p:cNvSpPr/>
            <p:nvPr/>
          </p:nvSpPr>
          <p:spPr>
            <a:xfrm>
              <a:off x="2190775" y="26462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2"/>
            <p:cNvSpPr/>
            <p:nvPr/>
          </p:nvSpPr>
          <p:spPr>
            <a:xfrm>
              <a:off x="2190775" y="29473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2"/>
            <p:cNvSpPr/>
            <p:nvPr/>
          </p:nvSpPr>
          <p:spPr>
            <a:xfrm>
              <a:off x="2190775" y="38503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2"/>
            <p:cNvSpPr/>
            <p:nvPr/>
          </p:nvSpPr>
          <p:spPr>
            <a:xfrm>
              <a:off x="2190775" y="43019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2"/>
            <p:cNvSpPr/>
            <p:nvPr/>
          </p:nvSpPr>
          <p:spPr>
            <a:xfrm>
              <a:off x="2190775" y="49039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2"/>
            <p:cNvSpPr/>
            <p:nvPr/>
          </p:nvSpPr>
          <p:spPr>
            <a:xfrm>
              <a:off x="2341300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2"/>
            <p:cNvSpPr/>
            <p:nvPr/>
          </p:nvSpPr>
          <p:spPr>
            <a:xfrm>
              <a:off x="234130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2"/>
            <p:cNvSpPr/>
            <p:nvPr/>
          </p:nvSpPr>
          <p:spPr>
            <a:xfrm>
              <a:off x="2341300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2"/>
            <p:cNvSpPr/>
            <p:nvPr/>
          </p:nvSpPr>
          <p:spPr>
            <a:xfrm>
              <a:off x="2341300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2"/>
            <p:cNvSpPr/>
            <p:nvPr/>
          </p:nvSpPr>
          <p:spPr>
            <a:xfrm>
              <a:off x="2341300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2"/>
            <p:cNvSpPr/>
            <p:nvPr/>
          </p:nvSpPr>
          <p:spPr>
            <a:xfrm>
              <a:off x="234130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2"/>
            <p:cNvSpPr/>
            <p:nvPr/>
          </p:nvSpPr>
          <p:spPr>
            <a:xfrm>
              <a:off x="234130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2"/>
            <p:cNvSpPr/>
            <p:nvPr/>
          </p:nvSpPr>
          <p:spPr>
            <a:xfrm>
              <a:off x="2341300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2"/>
            <p:cNvSpPr/>
            <p:nvPr/>
          </p:nvSpPr>
          <p:spPr>
            <a:xfrm>
              <a:off x="2491800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2"/>
            <p:cNvSpPr/>
            <p:nvPr/>
          </p:nvSpPr>
          <p:spPr>
            <a:xfrm>
              <a:off x="249180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2"/>
            <p:cNvSpPr/>
            <p:nvPr/>
          </p:nvSpPr>
          <p:spPr>
            <a:xfrm>
              <a:off x="2491800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2"/>
            <p:cNvSpPr/>
            <p:nvPr/>
          </p:nvSpPr>
          <p:spPr>
            <a:xfrm>
              <a:off x="249180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2"/>
            <p:cNvSpPr/>
            <p:nvPr/>
          </p:nvSpPr>
          <p:spPr>
            <a:xfrm>
              <a:off x="249180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2"/>
            <p:cNvSpPr/>
            <p:nvPr/>
          </p:nvSpPr>
          <p:spPr>
            <a:xfrm>
              <a:off x="264232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2"/>
            <p:cNvSpPr/>
            <p:nvPr/>
          </p:nvSpPr>
          <p:spPr>
            <a:xfrm>
              <a:off x="264232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2"/>
            <p:cNvSpPr/>
            <p:nvPr/>
          </p:nvSpPr>
          <p:spPr>
            <a:xfrm>
              <a:off x="264232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2"/>
            <p:cNvSpPr/>
            <p:nvPr/>
          </p:nvSpPr>
          <p:spPr>
            <a:xfrm>
              <a:off x="264232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2"/>
            <p:cNvSpPr/>
            <p:nvPr/>
          </p:nvSpPr>
          <p:spPr>
            <a:xfrm>
              <a:off x="264232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2"/>
            <p:cNvSpPr/>
            <p:nvPr/>
          </p:nvSpPr>
          <p:spPr>
            <a:xfrm>
              <a:off x="279282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2"/>
            <p:cNvSpPr/>
            <p:nvPr/>
          </p:nvSpPr>
          <p:spPr>
            <a:xfrm>
              <a:off x="2943325" y="14422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2"/>
            <p:cNvSpPr/>
            <p:nvPr/>
          </p:nvSpPr>
          <p:spPr>
            <a:xfrm>
              <a:off x="2943325" y="26462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2"/>
            <p:cNvSpPr/>
            <p:nvPr/>
          </p:nvSpPr>
          <p:spPr>
            <a:xfrm>
              <a:off x="3093850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2"/>
            <p:cNvSpPr/>
            <p:nvPr/>
          </p:nvSpPr>
          <p:spPr>
            <a:xfrm>
              <a:off x="339487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2"/>
            <p:cNvSpPr/>
            <p:nvPr/>
          </p:nvSpPr>
          <p:spPr>
            <a:xfrm>
              <a:off x="354537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1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4" name="Google Shape;1564;p5"/>
          <p:cNvSpPr txBox="1">
            <a:spLocks noGrp="1"/>
          </p:cNvSpPr>
          <p:nvPr>
            <p:ph type="title"/>
          </p:nvPr>
        </p:nvSpPr>
        <p:spPr>
          <a:xfrm>
            <a:off x="718300" y="739375"/>
            <a:ext cx="67611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565" name="Google Shape;1565;p5"/>
          <p:cNvSpPr txBox="1">
            <a:spLocks noGrp="1"/>
          </p:cNvSpPr>
          <p:nvPr>
            <p:ph type="body" idx="1"/>
          </p:nvPr>
        </p:nvSpPr>
        <p:spPr>
          <a:xfrm>
            <a:off x="718300" y="1733550"/>
            <a:ext cx="6761100" cy="2980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▪"/>
              <a:defRPr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grpSp>
        <p:nvGrpSpPr>
          <p:cNvPr id="1566" name="Google Shape;1566;p5"/>
          <p:cNvGrpSpPr/>
          <p:nvPr/>
        </p:nvGrpSpPr>
        <p:grpSpPr>
          <a:xfrm rot="10800000">
            <a:off x="8851487" y="28707"/>
            <a:ext cx="264012" cy="5086302"/>
            <a:chOff x="5307800" y="238125"/>
            <a:chExt cx="271925" cy="5238750"/>
          </a:xfrm>
        </p:grpSpPr>
        <p:sp>
          <p:nvSpPr>
            <p:cNvPr id="1567" name="Google Shape;1567;p5"/>
            <p:cNvSpPr/>
            <p:nvPr/>
          </p:nvSpPr>
          <p:spPr>
            <a:xfrm>
              <a:off x="5307800" y="2381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5"/>
            <p:cNvSpPr/>
            <p:nvPr/>
          </p:nvSpPr>
          <p:spPr>
            <a:xfrm>
              <a:off x="5307800" y="3886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5"/>
            <p:cNvSpPr/>
            <p:nvPr/>
          </p:nvSpPr>
          <p:spPr>
            <a:xfrm>
              <a:off x="5307800" y="53912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5"/>
            <p:cNvSpPr/>
            <p:nvPr/>
          </p:nvSpPr>
          <p:spPr>
            <a:xfrm>
              <a:off x="5307800" y="6896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5"/>
            <p:cNvSpPr/>
            <p:nvPr/>
          </p:nvSpPr>
          <p:spPr>
            <a:xfrm>
              <a:off x="5307800" y="8401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5"/>
            <p:cNvSpPr/>
            <p:nvPr/>
          </p:nvSpPr>
          <p:spPr>
            <a:xfrm>
              <a:off x="5307800" y="9906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5"/>
            <p:cNvSpPr/>
            <p:nvPr/>
          </p:nvSpPr>
          <p:spPr>
            <a:xfrm>
              <a:off x="5307800" y="11411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5"/>
            <p:cNvSpPr/>
            <p:nvPr/>
          </p:nvSpPr>
          <p:spPr>
            <a:xfrm>
              <a:off x="5307800" y="12917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1575;p5"/>
            <p:cNvSpPr/>
            <p:nvPr/>
          </p:nvSpPr>
          <p:spPr>
            <a:xfrm>
              <a:off x="5307800" y="14422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5"/>
            <p:cNvSpPr/>
            <p:nvPr/>
          </p:nvSpPr>
          <p:spPr>
            <a:xfrm>
              <a:off x="5307800" y="15927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5"/>
            <p:cNvSpPr/>
            <p:nvPr/>
          </p:nvSpPr>
          <p:spPr>
            <a:xfrm>
              <a:off x="5307800" y="17432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5"/>
            <p:cNvSpPr/>
            <p:nvPr/>
          </p:nvSpPr>
          <p:spPr>
            <a:xfrm>
              <a:off x="5307800" y="18937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5"/>
            <p:cNvSpPr/>
            <p:nvPr/>
          </p:nvSpPr>
          <p:spPr>
            <a:xfrm>
              <a:off x="5307800" y="20442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5"/>
            <p:cNvSpPr/>
            <p:nvPr/>
          </p:nvSpPr>
          <p:spPr>
            <a:xfrm>
              <a:off x="5307800" y="21947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5"/>
            <p:cNvSpPr/>
            <p:nvPr/>
          </p:nvSpPr>
          <p:spPr>
            <a:xfrm>
              <a:off x="5307800" y="23452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5"/>
            <p:cNvSpPr/>
            <p:nvPr/>
          </p:nvSpPr>
          <p:spPr>
            <a:xfrm>
              <a:off x="5307800" y="24957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3" name="Google Shape;1583;p5"/>
            <p:cNvSpPr/>
            <p:nvPr/>
          </p:nvSpPr>
          <p:spPr>
            <a:xfrm>
              <a:off x="5307800" y="26462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5"/>
            <p:cNvSpPr/>
            <p:nvPr/>
          </p:nvSpPr>
          <p:spPr>
            <a:xfrm>
              <a:off x="5307800" y="27968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5"/>
            <p:cNvSpPr/>
            <p:nvPr/>
          </p:nvSpPr>
          <p:spPr>
            <a:xfrm>
              <a:off x="5307800" y="29473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5"/>
            <p:cNvSpPr/>
            <p:nvPr/>
          </p:nvSpPr>
          <p:spPr>
            <a:xfrm>
              <a:off x="5307800" y="30978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5"/>
            <p:cNvSpPr/>
            <p:nvPr/>
          </p:nvSpPr>
          <p:spPr>
            <a:xfrm>
              <a:off x="5307800" y="32483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5"/>
            <p:cNvSpPr/>
            <p:nvPr/>
          </p:nvSpPr>
          <p:spPr>
            <a:xfrm>
              <a:off x="5307800" y="33988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5"/>
            <p:cNvSpPr/>
            <p:nvPr/>
          </p:nvSpPr>
          <p:spPr>
            <a:xfrm>
              <a:off x="5307800" y="35493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5"/>
            <p:cNvSpPr/>
            <p:nvPr/>
          </p:nvSpPr>
          <p:spPr>
            <a:xfrm>
              <a:off x="5307800" y="36998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5"/>
            <p:cNvSpPr/>
            <p:nvPr/>
          </p:nvSpPr>
          <p:spPr>
            <a:xfrm>
              <a:off x="5307800" y="38503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5"/>
            <p:cNvSpPr/>
            <p:nvPr/>
          </p:nvSpPr>
          <p:spPr>
            <a:xfrm>
              <a:off x="5307800" y="40008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5"/>
            <p:cNvSpPr/>
            <p:nvPr/>
          </p:nvSpPr>
          <p:spPr>
            <a:xfrm>
              <a:off x="5307800" y="41514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4" name="Google Shape;1594;p5"/>
            <p:cNvSpPr/>
            <p:nvPr/>
          </p:nvSpPr>
          <p:spPr>
            <a:xfrm>
              <a:off x="5307800" y="43019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1595;p5"/>
            <p:cNvSpPr/>
            <p:nvPr/>
          </p:nvSpPr>
          <p:spPr>
            <a:xfrm>
              <a:off x="5307800" y="44524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1596;p5"/>
            <p:cNvSpPr/>
            <p:nvPr/>
          </p:nvSpPr>
          <p:spPr>
            <a:xfrm>
              <a:off x="5307800" y="46029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1597;p5"/>
            <p:cNvSpPr/>
            <p:nvPr/>
          </p:nvSpPr>
          <p:spPr>
            <a:xfrm>
              <a:off x="5307800" y="47534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5"/>
            <p:cNvSpPr/>
            <p:nvPr/>
          </p:nvSpPr>
          <p:spPr>
            <a:xfrm>
              <a:off x="5307800" y="49039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5"/>
            <p:cNvSpPr/>
            <p:nvPr/>
          </p:nvSpPr>
          <p:spPr>
            <a:xfrm>
              <a:off x="5307800" y="505445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5"/>
            <p:cNvSpPr/>
            <p:nvPr/>
          </p:nvSpPr>
          <p:spPr>
            <a:xfrm>
              <a:off x="5307800" y="52049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5"/>
            <p:cNvSpPr/>
            <p:nvPr/>
          </p:nvSpPr>
          <p:spPr>
            <a:xfrm>
              <a:off x="5307800" y="53554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5"/>
            <p:cNvSpPr/>
            <p:nvPr/>
          </p:nvSpPr>
          <p:spPr>
            <a:xfrm>
              <a:off x="545832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5"/>
            <p:cNvSpPr/>
            <p:nvPr/>
          </p:nvSpPr>
          <p:spPr>
            <a:xfrm>
              <a:off x="545832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5"/>
            <p:cNvSpPr/>
            <p:nvPr/>
          </p:nvSpPr>
          <p:spPr>
            <a:xfrm>
              <a:off x="545832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5"/>
            <p:cNvSpPr/>
            <p:nvPr/>
          </p:nvSpPr>
          <p:spPr>
            <a:xfrm>
              <a:off x="545832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5"/>
            <p:cNvSpPr/>
            <p:nvPr/>
          </p:nvSpPr>
          <p:spPr>
            <a:xfrm>
              <a:off x="5458325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5"/>
            <p:cNvSpPr/>
            <p:nvPr/>
          </p:nvSpPr>
          <p:spPr>
            <a:xfrm>
              <a:off x="545832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5"/>
            <p:cNvSpPr/>
            <p:nvPr/>
          </p:nvSpPr>
          <p:spPr>
            <a:xfrm>
              <a:off x="545832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5"/>
            <p:cNvSpPr/>
            <p:nvPr/>
          </p:nvSpPr>
          <p:spPr>
            <a:xfrm>
              <a:off x="545832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5"/>
            <p:cNvSpPr/>
            <p:nvPr/>
          </p:nvSpPr>
          <p:spPr>
            <a:xfrm>
              <a:off x="545832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5"/>
            <p:cNvSpPr/>
            <p:nvPr/>
          </p:nvSpPr>
          <p:spPr>
            <a:xfrm>
              <a:off x="545832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5"/>
            <p:cNvSpPr/>
            <p:nvPr/>
          </p:nvSpPr>
          <p:spPr>
            <a:xfrm>
              <a:off x="5458325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5"/>
            <p:cNvSpPr/>
            <p:nvPr/>
          </p:nvSpPr>
          <p:spPr>
            <a:xfrm>
              <a:off x="545832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5"/>
            <p:cNvSpPr/>
            <p:nvPr/>
          </p:nvSpPr>
          <p:spPr>
            <a:xfrm>
              <a:off x="545832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5"/>
            <p:cNvSpPr/>
            <p:nvPr/>
          </p:nvSpPr>
          <p:spPr>
            <a:xfrm>
              <a:off x="545832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5"/>
            <p:cNvSpPr/>
            <p:nvPr/>
          </p:nvSpPr>
          <p:spPr>
            <a:xfrm>
              <a:off x="545832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5"/>
            <p:cNvSpPr/>
            <p:nvPr/>
          </p:nvSpPr>
          <p:spPr>
            <a:xfrm>
              <a:off x="545832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5"/>
            <p:cNvSpPr/>
            <p:nvPr/>
          </p:nvSpPr>
          <p:spPr>
            <a:xfrm>
              <a:off x="545832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5"/>
            <p:cNvSpPr/>
            <p:nvPr/>
          </p:nvSpPr>
          <p:spPr>
            <a:xfrm>
              <a:off x="545832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5"/>
            <p:cNvSpPr/>
            <p:nvPr/>
          </p:nvSpPr>
          <p:spPr>
            <a:xfrm>
              <a:off x="5458325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5"/>
            <p:cNvSpPr/>
            <p:nvPr/>
          </p:nvSpPr>
          <p:spPr>
            <a:xfrm>
              <a:off x="545832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5"/>
            <p:cNvSpPr/>
            <p:nvPr/>
          </p:nvSpPr>
          <p:spPr>
            <a:xfrm>
              <a:off x="545832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5"/>
            <p:cNvSpPr/>
            <p:nvPr/>
          </p:nvSpPr>
          <p:spPr>
            <a:xfrm>
              <a:off x="5458325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24" name="Google Shape;1624;p5"/>
          <p:cNvGrpSpPr/>
          <p:nvPr/>
        </p:nvGrpSpPr>
        <p:grpSpPr>
          <a:xfrm rot="10800000">
            <a:off x="7828571" y="28707"/>
            <a:ext cx="1140783" cy="5086302"/>
            <a:chOff x="5458325" y="238125"/>
            <a:chExt cx="1174975" cy="5238750"/>
          </a:xfrm>
        </p:grpSpPr>
        <p:sp>
          <p:nvSpPr>
            <p:cNvPr id="1625" name="Google Shape;1625;p5"/>
            <p:cNvSpPr/>
            <p:nvPr/>
          </p:nvSpPr>
          <p:spPr>
            <a:xfrm>
              <a:off x="5458325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5"/>
            <p:cNvSpPr/>
            <p:nvPr/>
          </p:nvSpPr>
          <p:spPr>
            <a:xfrm>
              <a:off x="545832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5"/>
            <p:cNvSpPr/>
            <p:nvPr/>
          </p:nvSpPr>
          <p:spPr>
            <a:xfrm>
              <a:off x="5458325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5"/>
            <p:cNvSpPr/>
            <p:nvPr/>
          </p:nvSpPr>
          <p:spPr>
            <a:xfrm>
              <a:off x="545832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5"/>
            <p:cNvSpPr/>
            <p:nvPr/>
          </p:nvSpPr>
          <p:spPr>
            <a:xfrm>
              <a:off x="5458325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5"/>
            <p:cNvSpPr/>
            <p:nvPr/>
          </p:nvSpPr>
          <p:spPr>
            <a:xfrm>
              <a:off x="545832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5"/>
            <p:cNvSpPr/>
            <p:nvPr/>
          </p:nvSpPr>
          <p:spPr>
            <a:xfrm>
              <a:off x="545832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5"/>
            <p:cNvSpPr/>
            <p:nvPr/>
          </p:nvSpPr>
          <p:spPr>
            <a:xfrm>
              <a:off x="545832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5"/>
            <p:cNvSpPr/>
            <p:nvPr/>
          </p:nvSpPr>
          <p:spPr>
            <a:xfrm>
              <a:off x="545832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5"/>
            <p:cNvSpPr/>
            <p:nvPr/>
          </p:nvSpPr>
          <p:spPr>
            <a:xfrm>
              <a:off x="545832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5"/>
            <p:cNvSpPr/>
            <p:nvPr/>
          </p:nvSpPr>
          <p:spPr>
            <a:xfrm>
              <a:off x="545832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5"/>
            <p:cNvSpPr/>
            <p:nvPr/>
          </p:nvSpPr>
          <p:spPr>
            <a:xfrm>
              <a:off x="545832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5"/>
            <p:cNvSpPr/>
            <p:nvPr/>
          </p:nvSpPr>
          <p:spPr>
            <a:xfrm>
              <a:off x="545832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1638;p5"/>
            <p:cNvSpPr/>
            <p:nvPr/>
          </p:nvSpPr>
          <p:spPr>
            <a:xfrm>
              <a:off x="560882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5"/>
            <p:cNvSpPr/>
            <p:nvPr/>
          </p:nvSpPr>
          <p:spPr>
            <a:xfrm>
              <a:off x="560882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5"/>
            <p:cNvSpPr/>
            <p:nvPr/>
          </p:nvSpPr>
          <p:spPr>
            <a:xfrm>
              <a:off x="560882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5"/>
            <p:cNvSpPr/>
            <p:nvPr/>
          </p:nvSpPr>
          <p:spPr>
            <a:xfrm>
              <a:off x="5608825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5"/>
            <p:cNvSpPr/>
            <p:nvPr/>
          </p:nvSpPr>
          <p:spPr>
            <a:xfrm>
              <a:off x="560882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5"/>
            <p:cNvSpPr/>
            <p:nvPr/>
          </p:nvSpPr>
          <p:spPr>
            <a:xfrm>
              <a:off x="560882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5"/>
            <p:cNvSpPr/>
            <p:nvPr/>
          </p:nvSpPr>
          <p:spPr>
            <a:xfrm>
              <a:off x="560882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5"/>
            <p:cNvSpPr/>
            <p:nvPr/>
          </p:nvSpPr>
          <p:spPr>
            <a:xfrm>
              <a:off x="5608825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5"/>
            <p:cNvSpPr/>
            <p:nvPr/>
          </p:nvSpPr>
          <p:spPr>
            <a:xfrm>
              <a:off x="560882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5"/>
            <p:cNvSpPr/>
            <p:nvPr/>
          </p:nvSpPr>
          <p:spPr>
            <a:xfrm>
              <a:off x="5608825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5"/>
            <p:cNvSpPr/>
            <p:nvPr/>
          </p:nvSpPr>
          <p:spPr>
            <a:xfrm>
              <a:off x="560882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5"/>
            <p:cNvSpPr/>
            <p:nvPr/>
          </p:nvSpPr>
          <p:spPr>
            <a:xfrm>
              <a:off x="560882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5"/>
            <p:cNvSpPr/>
            <p:nvPr/>
          </p:nvSpPr>
          <p:spPr>
            <a:xfrm>
              <a:off x="560882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5"/>
            <p:cNvSpPr/>
            <p:nvPr/>
          </p:nvSpPr>
          <p:spPr>
            <a:xfrm>
              <a:off x="560882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5"/>
            <p:cNvSpPr/>
            <p:nvPr/>
          </p:nvSpPr>
          <p:spPr>
            <a:xfrm>
              <a:off x="560882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5"/>
            <p:cNvSpPr/>
            <p:nvPr/>
          </p:nvSpPr>
          <p:spPr>
            <a:xfrm>
              <a:off x="5608825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5"/>
            <p:cNvSpPr/>
            <p:nvPr/>
          </p:nvSpPr>
          <p:spPr>
            <a:xfrm>
              <a:off x="560882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5"/>
            <p:cNvSpPr/>
            <p:nvPr/>
          </p:nvSpPr>
          <p:spPr>
            <a:xfrm>
              <a:off x="560882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5"/>
            <p:cNvSpPr/>
            <p:nvPr/>
          </p:nvSpPr>
          <p:spPr>
            <a:xfrm>
              <a:off x="560882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5"/>
            <p:cNvSpPr/>
            <p:nvPr/>
          </p:nvSpPr>
          <p:spPr>
            <a:xfrm>
              <a:off x="560882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5"/>
            <p:cNvSpPr/>
            <p:nvPr/>
          </p:nvSpPr>
          <p:spPr>
            <a:xfrm>
              <a:off x="560882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5"/>
            <p:cNvSpPr/>
            <p:nvPr/>
          </p:nvSpPr>
          <p:spPr>
            <a:xfrm>
              <a:off x="560882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5"/>
            <p:cNvSpPr/>
            <p:nvPr/>
          </p:nvSpPr>
          <p:spPr>
            <a:xfrm>
              <a:off x="560882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5"/>
            <p:cNvSpPr/>
            <p:nvPr/>
          </p:nvSpPr>
          <p:spPr>
            <a:xfrm>
              <a:off x="560882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5"/>
            <p:cNvSpPr/>
            <p:nvPr/>
          </p:nvSpPr>
          <p:spPr>
            <a:xfrm>
              <a:off x="560882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1663;p5"/>
            <p:cNvSpPr/>
            <p:nvPr/>
          </p:nvSpPr>
          <p:spPr>
            <a:xfrm>
              <a:off x="560882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1664;p5"/>
            <p:cNvSpPr/>
            <p:nvPr/>
          </p:nvSpPr>
          <p:spPr>
            <a:xfrm>
              <a:off x="5608825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1665;p5"/>
            <p:cNvSpPr/>
            <p:nvPr/>
          </p:nvSpPr>
          <p:spPr>
            <a:xfrm>
              <a:off x="560882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5"/>
            <p:cNvSpPr/>
            <p:nvPr/>
          </p:nvSpPr>
          <p:spPr>
            <a:xfrm>
              <a:off x="560882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5"/>
            <p:cNvSpPr/>
            <p:nvPr/>
          </p:nvSpPr>
          <p:spPr>
            <a:xfrm>
              <a:off x="560882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5"/>
            <p:cNvSpPr/>
            <p:nvPr/>
          </p:nvSpPr>
          <p:spPr>
            <a:xfrm>
              <a:off x="5608825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5"/>
            <p:cNvSpPr/>
            <p:nvPr/>
          </p:nvSpPr>
          <p:spPr>
            <a:xfrm>
              <a:off x="5759350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5"/>
            <p:cNvSpPr/>
            <p:nvPr/>
          </p:nvSpPr>
          <p:spPr>
            <a:xfrm>
              <a:off x="5759350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5"/>
            <p:cNvSpPr/>
            <p:nvPr/>
          </p:nvSpPr>
          <p:spPr>
            <a:xfrm>
              <a:off x="5759350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5"/>
            <p:cNvSpPr/>
            <p:nvPr/>
          </p:nvSpPr>
          <p:spPr>
            <a:xfrm>
              <a:off x="5759350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5"/>
            <p:cNvSpPr/>
            <p:nvPr/>
          </p:nvSpPr>
          <p:spPr>
            <a:xfrm>
              <a:off x="5759350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5"/>
            <p:cNvSpPr/>
            <p:nvPr/>
          </p:nvSpPr>
          <p:spPr>
            <a:xfrm>
              <a:off x="5759350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5"/>
            <p:cNvSpPr/>
            <p:nvPr/>
          </p:nvSpPr>
          <p:spPr>
            <a:xfrm>
              <a:off x="575935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5"/>
            <p:cNvSpPr/>
            <p:nvPr/>
          </p:nvSpPr>
          <p:spPr>
            <a:xfrm>
              <a:off x="575935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5"/>
            <p:cNvSpPr/>
            <p:nvPr/>
          </p:nvSpPr>
          <p:spPr>
            <a:xfrm>
              <a:off x="5759350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5"/>
            <p:cNvSpPr/>
            <p:nvPr/>
          </p:nvSpPr>
          <p:spPr>
            <a:xfrm>
              <a:off x="575935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5"/>
            <p:cNvSpPr/>
            <p:nvPr/>
          </p:nvSpPr>
          <p:spPr>
            <a:xfrm>
              <a:off x="5759350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5"/>
            <p:cNvSpPr/>
            <p:nvPr/>
          </p:nvSpPr>
          <p:spPr>
            <a:xfrm>
              <a:off x="590985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5"/>
            <p:cNvSpPr/>
            <p:nvPr/>
          </p:nvSpPr>
          <p:spPr>
            <a:xfrm>
              <a:off x="5909850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5"/>
            <p:cNvSpPr/>
            <p:nvPr/>
          </p:nvSpPr>
          <p:spPr>
            <a:xfrm>
              <a:off x="590985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5"/>
            <p:cNvSpPr/>
            <p:nvPr/>
          </p:nvSpPr>
          <p:spPr>
            <a:xfrm>
              <a:off x="6060375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5"/>
            <p:cNvSpPr/>
            <p:nvPr/>
          </p:nvSpPr>
          <p:spPr>
            <a:xfrm>
              <a:off x="621087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5"/>
            <p:cNvSpPr/>
            <p:nvPr/>
          </p:nvSpPr>
          <p:spPr>
            <a:xfrm>
              <a:off x="621087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5"/>
            <p:cNvSpPr/>
            <p:nvPr/>
          </p:nvSpPr>
          <p:spPr>
            <a:xfrm>
              <a:off x="651190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87" name="Google Shape;1687;p5"/>
          <p:cNvGrpSpPr/>
          <p:nvPr/>
        </p:nvGrpSpPr>
        <p:grpSpPr>
          <a:xfrm rot="10800000">
            <a:off x="7682451" y="28707"/>
            <a:ext cx="994639" cy="4940182"/>
            <a:chOff x="5759350" y="388625"/>
            <a:chExt cx="1024450" cy="5088250"/>
          </a:xfrm>
        </p:grpSpPr>
        <p:sp>
          <p:nvSpPr>
            <p:cNvPr id="1688" name="Google Shape;1688;p5"/>
            <p:cNvSpPr/>
            <p:nvPr/>
          </p:nvSpPr>
          <p:spPr>
            <a:xfrm>
              <a:off x="5759350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5"/>
            <p:cNvSpPr/>
            <p:nvPr/>
          </p:nvSpPr>
          <p:spPr>
            <a:xfrm>
              <a:off x="575935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5"/>
            <p:cNvSpPr/>
            <p:nvPr/>
          </p:nvSpPr>
          <p:spPr>
            <a:xfrm>
              <a:off x="575935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5"/>
            <p:cNvSpPr/>
            <p:nvPr/>
          </p:nvSpPr>
          <p:spPr>
            <a:xfrm>
              <a:off x="5759350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5"/>
            <p:cNvSpPr/>
            <p:nvPr/>
          </p:nvSpPr>
          <p:spPr>
            <a:xfrm>
              <a:off x="5759350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5"/>
            <p:cNvSpPr/>
            <p:nvPr/>
          </p:nvSpPr>
          <p:spPr>
            <a:xfrm>
              <a:off x="5759350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5"/>
            <p:cNvSpPr/>
            <p:nvPr/>
          </p:nvSpPr>
          <p:spPr>
            <a:xfrm>
              <a:off x="575935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5"/>
            <p:cNvSpPr/>
            <p:nvPr/>
          </p:nvSpPr>
          <p:spPr>
            <a:xfrm>
              <a:off x="590985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5"/>
            <p:cNvSpPr/>
            <p:nvPr/>
          </p:nvSpPr>
          <p:spPr>
            <a:xfrm>
              <a:off x="5909850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5"/>
            <p:cNvSpPr/>
            <p:nvPr/>
          </p:nvSpPr>
          <p:spPr>
            <a:xfrm>
              <a:off x="590985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5"/>
            <p:cNvSpPr/>
            <p:nvPr/>
          </p:nvSpPr>
          <p:spPr>
            <a:xfrm>
              <a:off x="5909850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1699;p5"/>
            <p:cNvSpPr/>
            <p:nvPr/>
          </p:nvSpPr>
          <p:spPr>
            <a:xfrm>
              <a:off x="5909850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" name="Google Shape;1700;p5"/>
            <p:cNvSpPr/>
            <p:nvPr/>
          </p:nvSpPr>
          <p:spPr>
            <a:xfrm>
              <a:off x="590985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5"/>
            <p:cNvSpPr/>
            <p:nvPr/>
          </p:nvSpPr>
          <p:spPr>
            <a:xfrm>
              <a:off x="590985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5"/>
            <p:cNvSpPr/>
            <p:nvPr/>
          </p:nvSpPr>
          <p:spPr>
            <a:xfrm>
              <a:off x="5909850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5"/>
            <p:cNvSpPr/>
            <p:nvPr/>
          </p:nvSpPr>
          <p:spPr>
            <a:xfrm>
              <a:off x="5909850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5"/>
            <p:cNvSpPr/>
            <p:nvPr/>
          </p:nvSpPr>
          <p:spPr>
            <a:xfrm>
              <a:off x="5909850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5"/>
            <p:cNvSpPr/>
            <p:nvPr/>
          </p:nvSpPr>
          <p:spPr>
            <a:xfrm>
              <a:off x="5909850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" name="Google Shape;1706;p5"/>
            <p:cNvSpPr/>
            <p:nvPr/>
          </p:nvSpPr>
          <p:spPr>
            <a:xfrm>
              <a:off x="590985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7" name="Google Shape;1707;p5"/>
            <p:cNvSpPr/>
            <p:nvPr/>
          </p:nvSpPr>
          <p:spPr>
            <a:xfrm>
              <a:off x="5909850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" name="Google Shape;1708;p5"/>
            <p:cNvSpPr/>
            <p:nvPr/>
          </p:nvSpPr>
          <p:spPr>
            <a:xfrm>
              <a:off x="5909850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" name="Google Shape;1709;p5"/>
            <p:cNvSpPr/>
            <p:nvPr/>
          </p:nvSpPr>
          <p:spPr>
            <a:xfrm>
              <a:off x="5909850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" name="Google Shape;1710;p5"/>
            <p:cNvSpPr/>
            <p:nvPr/>
          </p:nvSpPr>
          <p:spPr>
            <a:xfrm>
              <a:off x="590985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" name="Google Shape;1711;p5"/>
            <p:cNvSpPr/>
            <p:nvPr/>
          </p:nvSpPr>
          <p:spPr>
            <a:xfrm>
              <a:off x="590985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5"/>
            <p:cNvSpPr/>
            <p:nvPr/>
          </p:nvSpPr>
          <p:spPr>
            <a:xfrm>
              <a:off x="5909850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5"/>
            <p:cNvSpPr/>
            <p:nvPr/>
          </p:nvSpPr>
          <p:spPr>
            <a:xfrm>
              <a:off x="590985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1714;p5"/>
            <p:cNvSpPr/>
            <p:nvPr/>
          </p:nvSpPr>
          <p:spPr>
            <a:xfrm>
              <a:off x="606037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5"/>
            <p:cNvSpPr/>
            <p:nvPr/>
          </p:nvSpPr>
          <p:spPr>
            <a:xfrm>
              <a:off x="606037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5"/>
            <p:cNvSpPr/>
            <p:nvPr/>
          </p:nvSpPr>
          <p:spPr>
            <a:xfrm>
              <a:off x="606037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" name="Google Shape;1717;p5"/>
            <p:cNvSpPr/>
            <p:nvPr/>
          </p:nvSpPr>
          <p:spPr>
            <a:xfrm>
              <a:off x="606037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" name="Google Shape;1718;p5"/>
            <p:cNvSpPr/>
            <p:nvPr/>
          </p:nvSpPr>
          <p:spPr>
            <a:xfrm>
              <a:off x="6060375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5"/>
            <p:cNvSpPr/>
            <p:nvPr/>
          </p:nvSpPr>
          <p:spPr>
            <a:xfrm>
              <a:off x="606037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5"/>
            <p:cNvSpPr/>
            <p:nvPr/>
          </p:nvSpPr>
          <p:spPr>
            <a:xfrm>
              <a:off x="6060375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5"/>
            <p:cNvSpPr/>
            <p:nvPr/>
          </p:nvSpPr>
          <p:spPr>
            <a:xfrm>
              <a:off x="606037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1722;p5"/>
            <p:cNvSpPr/>
            <p:nvPr/>
          </p:nvSpPr>
          <p:spPr>
            <a:xfrm>
              <a:off x="606037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5"/>
            <p:cNvSpPr/>
            <p:nvPr/>
          </p:nvSpPr>
          <p:spPr>
            <a:xfrm>
              <a:off x="606037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5"/>
            <p:cNvSpPr/>
            <p:nvPr/>
          </p:nvSpPr>
          <p:spPr>
            <a:xfrm>
              <a:off x="606037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5"/>
            <p:cNvSpPr/>
            <p:nvPr/>
          </p:nvSpPr>
          <p:spPr>
            <a:xfrm>
              <a:off x="606037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5"/>
            <p:cNvSpPr/>
            <p:nvPr/>
          </p:nvSpPr>
          <p:spPr>
            <a:xfrm>
              <a:off x="6060375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" name="Google Shape;1727;p5"/>
            <p:cNvSpPr/>
            <p:nvPr/>
          </p:nvSpPr>
          <p:spPr>
            <a:xfrm>
              <a:off x="606037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" name="Google Shape;1728;p5"/>
            <p:cNvSpPr/>
            <p:nvPr/>
          </p:nvSpPr>
          <p:spPr>
            <a:xfrm>
              <a:off x="606037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" name="Google Shape;1729;p5"/>
            <p:cNvSpPr/>
            <p:nvPr/>
          </p:nvSpPr>
          <p:spPr>
            <a:xfrm>
              <a:off x="606037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" name="Google Shape;1730;p5"/>
            <p:cNvSpPr/>
            <p:nvPr/>
          </p:nvSpPr>
          <p:spPr>
            <a:xfrm>
              <a:off x="606037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" name="Google Shape;1731;p5"/>
            <p:cNvSpPr/>
            <p:nvPr/>
          </p:nvSpPr>
          <p:spPr>
            <a:xfrm>
              <a:off x="606037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" name="Google Shape;1732;p5"/>
            <p:cNvSpPr/>
            <p:nvPr/>
          </p:nvSpPr>
          <p:spPr>
            <a:xfrm>
              <a:off x="606037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" name="Google Shape;1733;p5"/>
            <p:cNvSpPr/>
            <p:nvPr/>
          </p:nvSpPr>
          <p:spPr>
            <a:xfrm>
              <a:off x="606037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" name="Google Shape;1734;p5"/>
            <p:cNvSpPr/>
            <p:nvPr/>
          </p:nvSpPr>
          <p:spPr>
            <a:xfrm>
              <a:off x="606037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" name="Google Shape;1735;p5"/>
            <p:cNvSpPr/>
            <p:nvPr/>
          </p:nvSpPr>
          <p:spPr>
            <a:xfrm>
              <a:off x="606037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" name="Google Shape;1736;p5"/>
            <p:cNvSpPr/>
            <p:nvPr/>
          </p:nvSpPr>
          <p:spPr>
            <a:xfrm>
              <a:off x="606037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" name="Google Shape;1737;p5"/>
            <p:cNvSpPr/>
            <p:nvPr/>
          </p:nvSpPr>
          <p:spPr>
            <a:xfrm>
              <a:off x="606037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" name="Google Shape;1738;p5"/>
            <p:cNvSpPr/>
            <p:nvPr/>
          </p:nvSpPr>
          <p:spPr>
            <a:xfrm>
              <a:off x="606037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" name="Google Shape;1739;p5"/>
            <p:cNvSpPr/>
            <p:nvPr/>
          </p:nvSpPr>
          <p:spPr>
            <a:xfrm>
              <a:off x="6060375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" name="Google Shape;1740;p5"/>
            <p:cNvSpPr/>
            <p:nvPr/>
          </p:nvSpPr>
          <p:spPr>
            <a:xfrm>
              <a:off x="621087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5"/>
            <p:cNvSpPr/>
            <p:nvPr/>
          </p:nvSpPr>
          <p:spPr>
            <a:xfrm>
              <a:off x="621087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5"/>
            <p:cNvSpPr/>
            <p:nvPr/>
          </p:nvSpPr>
          <p:spPr>
            <a:xfrm>
              <a:off x="621087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5"/>
            <p:cNvSpPr/>
            <p:nvPr/>
          </p:nvSpPr>
          <p:spPr>
            <a:xfrm>
              <a:off x="621087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5"/>
            <p:cNvSpPr/>
            <p:nvPr/>
          </p:nvSpPr>
          <p:spPr>
            <a:xfrm>
              <a:off x="621087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5"/>
            <p:cNvSpPr/>
            <p:nvPr/>
          </p:nvSpPr>
          <p:spPr>
            <a:xfrm>
              <a:off x="621087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5"/>
            <p:cNvSpPr/>
            <p:nvPr/>
          </p:nvSpPr>
          <p:spPr>
            <a:xfrm>
              <a:off x="621087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5"/>
            <p:cNvSpPr/>
            <p:nvPr/>
          </p:nvSpPr>
          <p:spPr>
            <a:xfrm>
              <a:off x="621087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5"/>
            <p:cNvSpPr/>
            <p:nvPr/>
          </p:nvSpPr>
          <p:spPr>
            <a:xfrm>
              <a:off x="621087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5"/>
            <p:cNvSpPr/>
            <p:nvPr/>
          </p:nvSpPr>
          <p:spPr>
            <a:xfrm>
              <a:off x="621087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5"/>
            <p:cNvSpPr/>
            <p:nvPr/>
          </p:nvSpPr>
          <p:spPr>
            <a:xfrm>
              <a:off x="621087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5"/>
            <p:cNvSpPr/>
            <p:nvPr/>
          </p:nvSpPr>
          <p:spPr>
            <a:xfrm>
              <a:off x="621087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5"/>
            <p:cNvSpPr/>
            <p:nvPr/>
          </p:nvSpPr>
          <p:spPr>
            <a:xfrm>
              <a:off x="621087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5"/>
            <p:cNvSpPr/>
            <p:nvPr/>
          </p:nvSpPr>
          <p:spPr>
            <a:xfrm>
              <a:off x="621087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5"/>
            <p:cNvSpPr/>
            <p:nvPr/>
          </p:nvSpPr>
          <p:spPr>
            <a:xfrm>
              <a:off x="621087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5"/>
            <p:cNvSpPr/>
            <p:nvPr/>
          </p:nvSpPr>
          <p:spPr>
            <a:xfrm>
              <a:off x="621087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" name="Google Shape;1756;p5"/>
            <p:cNvSpPr/>
            <p:nvPr/>
          </p:nvSpPr>
          <p:spPr>
            <a:xfrm>
              <a:off x="621087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5"/>
            <p:cNvSpPr/>
            <p:nvPr/>
          </p:nvSpPr>
          <p:spPr>
            <a:xfrm>
              <a:off x="621087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1758;p5"/>
            <p:cNvSpPr/>
            <p:nvPr/>
          </p:nvSpPr>
          <p:spPr>
            <a:xfrm>
              <a:off x="621087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1759;p5"/>
            <p:cNvSpPr/>
            <p:nvPr/>
          </p:nvSpPr>
          <p:spPr>
            <a:xfrm>
              <a:off x="621087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" name="Google Shape;1760;p5"/>
            <p:cNvSpPr/>
            <p:nvPr/>
          </p:nvSpPr>
          <p:spPr>
            <a:xfrm>
              <a:off x="6361375" y="3886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1761;p5"/>
            <p:cNvSpPr/>
            <p:nvPr/>
          </p:nvSpPr>
          <p:spPr>
            <a:xfrm>
              <a:off x="6361375" y="53912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5"/>
            <p:cNvSpPr/>
            <p:nvPr/>
          </p:nvSpPr>
          <p:spPr>
            <a:xfrm>
              <a:off x="6361375" y="9906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1763;p5"/>
            <p:cNvSpPr/>
            <p:nvPr/>
          </p:nvSpPr>
          <p:spPr>
            <a:xfrm>
              <a:off x="6361375" y="12917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" name="Google Shape;1764;p5"/>
            <p:cNvSpPr/>
            <p:nvPr/>
          </p:nvSpPr>
          <p:spPr>
            <a:xfrm>
              <a:off x="6361375" y="15927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" name="Google Shape;1765;p5"/>
            <p:cNvSpPr/>
            <p:nvPr/>
          </p:nvSpPr>
          <p:spPr>
            <a:xfrm>
              <a:off x="6361375" y="20442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5"/>
            <p:cNvSpPr/>
            <p:nvPr/>
          </p:nvSpPr>
          <p:spPr>
            <a:xfrm>
              <a:off x="6361375" y="23452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5"/>
            <p:cNvSpPr/>
            <p:nvPr/>
          </p:nvSpPr>
          <p:spPr>
            <a:xfrm>
              <a:off x="6361375" y="27968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5"/>
            <p:cNvSpPr/>
            <p:nvPr/>
          </p:nvSpPr>
          <p:spPr>
            <a:xfrm>
              <a:off x="6361375" y="30978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" name="Google Shape;1769;p5"/>
            <p:cNvSpPr/>
            <p:nvPr/>
          </p:nvSpPr>
          <p:spPr>
            <a:xfrm>
              <a:off x="6361375" y="32483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" name="Google Shape;1770;p5"/>
            <p:cNvSpPr/>
            <p:nvPr/>
          </p:nvSpPr>
          <p:spPr>
            <a:xfrm>
              <a:off x="6361375" y="35493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" name="Google Shape;1771;p5"/>
            <p:cNvSpPr/>
            <p:nvPr/>
          </p:nvSpPr>
          <p:spPr>
            <a:xfrm>
              <a:off x="6361375" y="36998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5"/>
            <p:cNvSpPr/>
            <p:nvPr/>
          </p:nvSpPr>
          <p:spPr>
            <a:xfrm>
              <a:off x="6361375" y="38503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5"/>
            <p:cNvSpPr/>
            <p:nvPr/>
          </p:nvSpPr>
          <p:spPr>
            <a:xfrm>
              <a:off x="6361375" y="41514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5"/>
            <p:cNvSpPr/>
            <p:nvPr/>
          </p:nvSpPr>
          <p:spPr>
            <a:xfrm>
              <a:off x="6361375" y="43019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" name="Google Shape;1775;p5"/>
            <p:cNvSpPr/>
            <p:nvPr/>
          </p:nvSpPr>
          <p:spPr>
            <a:xfrm>
              <a:off x="6361375" y="47534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" name="Google Shape;1776;p5"/>
            <p:cNvSpPr/>
            <p:nvPr/>
          </p:nvSpPr>
          <p:spPr>
            <a:xfrm>
              <a:off x="6361375" y="505445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5"/>
            <p:cNvSpPr/>
            <p:nvPr/>
          </p:nvSpPr>
          <p:spPr>
            <a:xfrm>
              <a:off x="6361375" y="52049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" name="Google Shape;1778;p5"/>
            <p:cNvSpPr/>
            <p:nvPr/>
          </p:nvSpPr>
          <p:spPr>
            <a:xfrm>
              <a:off x="651190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" name="Google Shape;1779;p5"/>
            <p:cNvSpPr/>
            <p:nvPr/>
          </p:nvSpPr>
          <p:spPr>
            <a:xfrm>
              <a:off x="651190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" name="Google Shape;1780;p5"/>
            <p:cNvSpPr/>
            <p:nvPr/>
          </p:nvSpPr>
          <p:spPr>
            <a:xfrm>
              <a:off x="651190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" name="Google Shape;1781;p5"/>
            <p:cNvSpPr/>
            <p:nvPr/>
          </p:nvSpPr>
          <p:spPr>
            <a:xfrm>
              <a:off x="651190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" name="Google Shape;1782;p5"/>
            <p:cNvSpPr/>
            <p:nvPr/>
          </p:nvSpPr>
          <p:spPr>
            <a:xfrm>
              <a:off x="651190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" name="Google Shape;1783;p5"/>
            <p:cNvSpPr/>
            <p:nvPr/>
          </p:nvSpPr>
          <p:spPr>
            <a:xfrm>
              <a:off x="651190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5"/>
            <p:cNvSpPr/>
            <p:nvPr/>
          </p:nvSpPr>
          <p:spPr>
            <a:xfrm>
              <a:off x="651190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5"/>
            <p:cNvSpPr/>
            <p:nvPr/>
          </p:nvSpPr>
          <p:spPr>
            <a:xfrm>
              <a:off x="651190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1786;p5"/>
            <p:cNvSpPr/>
            <p:nvPr/>
          </p:nvSpPr>
          <p:spPr>
            <a:xfrm>
              <a:off x="666240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" name="Google Shape;1787;p5"/>
            <p:cNvSpPr/>
            <p:nvPr/>
          </p:nvSpPr>
          <p:spPr>
            <a:xfrm>
              <a:off x="666240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" name="Google Shape;1788;p5"/>
            <p:cNvSpPr/>
            <p:nvPr/>
          </p:nvSpPr>
          <p:spPr>
            <a:xfrm>
              <a:off x="666240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89" name="Google Shape;1789;p5"/>
          <p:cNvGrpSpPr/>
          <p:nvPr/>
        </p:nvGrpSpPr>
        <p:grpSpPr>
          <a:xfrm rot="10800000">
            <a:off x="7682451" y="28707"/>
            <a:ext cx="1140783" cy="5086302"/>
            <a:chOff x="5608825" y="238125"/>
            <a:chExt cx="1174975" cy="5238750"/>
          </a:xfrm>
        </p:grpSpPr>
        <p:sp>
          <p:nvSpPr>
            <p:cNvPr id="1790" name="Google Shape;1790;p5"/>
            <p:cNvSpPr/>
            <p:nvPr/>
          </p:nvSpPr>
          <p:spPr>
            <a:xfrm>
              <a:off x="5608825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" name="Google Shape;1791;p5"/>
            <p:cNvSpPr/>
            <p:nvPr/>
          </p:nvSpPr>
          <p:spPr>
            <a:xfrm>
              <a:off x="560882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" name="Google Shape;1792;p5"/>
            <p:cNvSpPr/>
            <p:nvPr/>
          </p:nvSpPr>
          <p:spPr>
            <a:xfrm>
              <a:off x="560882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" name="Google Shape;1793;p5"/>
            <p:cNvSpPr/>
            <p:nvPr/>
          </p:nvSpPr>
          <p:spPr>
            <a:xfrm>
              <a:off x="560882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4" name="Google Shape;1794;p5"/>
            <p:cNvSpPr/>
            <p:nvPr/>
          </p:nvSpPr>
          <p:spPr>
            <a:xfrm>
              <a:off x="575935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5" name="Google Shape;1795;p5"/>
            <p:cNvSpPr/>
            <p:nvPr/>
          </p:nvSpPr>
          <p:spPr>
            <a:xfrm>
              <a:off x="575935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6" name="Google Shape;1796;p5"/>
            <p:cNvSpPr/>
            <p:nvPr/>
          </p:nvSpPr>
          <p:spPr>
            <a:xfrm>
              <a:off x="575935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" name="Google Shape;1797;p5"/>
            <p:cNvSpPr/>
            <p:nvPr/>
          </p:nvSpPr>
          <p:spPr>
            <a:xfrm>
              <a:off x="575935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" name="Google Shape;1798;p5"/>
            <p:cNvSpPr/>
            <p:nvPr/>
          </p:nvSpPr>
          <p:spPr>
            <a:xfrm>
              <a:off x="5759350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" name="Google Shape;1799;p5"/>
            <p:cNvSpPr/>
            <p:nvPr/>
          </p:nvSpPr>
          <p:spPr>
            <a:xfrm>
              <a:off x="575935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0" name="Google Shape;1800;p5"/>
            <p:cNvSpPr/>
            <p:nvPr/>
          </p:nvSpPr>
          <p:spPr>
            <a:xfrm>
              <a:off x="5759350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" name="Google Shape;1801;p5"/>
            <p:cNvSpPr/>
            <p:nvPr/>
          </p:nvSpPr>
          <p:spPr>
            <a:xfrm>
              <a:off x="5759350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2" name="Google Shape;1802;p5"/>
            <p:cNvSpPr/>
            <p:nvPr/>
          </p:nvSpPr>
          <p:spPr>
            <a:xfrm>
              <a:off x="5759350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3" name="Google Shape;1803;p5"/>
            <p:cNvSpPr/>
            <p:nvPr/>
          </p:nvSpPr>
          <p:spPr>
            <a:xfrm>
              <a:off x="5759350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4" name="Google Shape;1804;p5"/>
            <p:cNvSpPr/>
            <p:nvPr/>
          </p:nvSpPr>
          <p:spPr>
            <a:xfrm>
              <a:off x="5759350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5" name="Google Shape;1805;p5"/>
            <p:cNvSpPr/>
            <p:nvPr/>
          </p:nvSpPr>
          <p:spPr>
            <a:xfrm>
              <a:off x="5759350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6" name="Google Shape;1806;p5"/>
            <p:cNvSpPr/>
            <p:nvPr/>
          </p:nvSpPr>
          <p:spPr>
            <a:xfrm>
              <a:off x="5759350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7" name="Google Shape;1807;p5"/>
            <p:cNvSpPr/>
            <p:nvPr/>
          </p:nvSpPr>
          <p:spPr>
            <a:xfrm>
              <a:off x="575935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8" name="Google Shape;1808;p5"/>
            <p:cNvSpPr/>
            <p:nvPr/>
          </p:nvSpPr>
          <p:spPr>
            <a:xfrm>
              <a:off x="575935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9" name="Google Shape;1809;p5"/>
            <p:cNvSpPr/>
            <p:nvPr/>
          </p:nvSpPr>
          <p:spPr>
            <a:xfrm>
              <a:off x="5759350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0" name="Google Shape;1810;p5"/>
            <p:cNvSpPr/>
            <p:nvPr/>
          </p:nvSpPr>
          <p:spPr>
            <a:xfrm>
              <a:off x="5759350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1" name="Google Shape;1811;p5"/>
            <p:cNvSpPr/>
            <p:nvPr/>
          </p:nvSpPr>
          <p:spPr>
            <a:xfrm>
              <a:off x="5909850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2" name="Google Shape;1812;p5"/>
            <p:cNvSpPr/>
            <p:nvPr/>
          </p:nvSpPr>
          <p:spPr>
            <a:xfrm>
              <a:off x="5909850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3" name="Google Shape;1813;p5"/>
            <p:cNvSpPr/>
            <p:nvPr/>
          </p:nvSpPr>
          <p:spPr>
            <a:xfrm>
              <a:off x="5909850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4" name="Google Shape;1814;p5"/>
            <p:cNvSpPr/>
            <p:nvPr/>
          </p:nvSpPr>
          <p:spPr>
            <a:xfrm>
              <a:off x="590985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5" name="Google Shape;1815;p5"/>
            <p:cNvSpPr/>
            <p:nvPr/>
          </p:nvSpPr>
          <p:spPr>
            <a:xfrm>
              <a:off x="590985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6" name="Google Shape;1816;p5"/>
            <p:cNvSpPr/>
            <p:nvPr/>
          </p:nvSpPr>
          <p:spPr>
            <a:xfrm>
              <a:off x="5909850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7" name="Google Shape;1817;p5"/>
            <p:cNvSpPr/>
            <p:nvPr/>
          </p:nvSpPr>
          <p:spPr>
            <a:xfrm>
              <a:off x="5909850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8" name="Google Shape;1818;p5"/>
            <p:cNvSpPr/>
            <p:nvPr/>
          </p:nvSpPr>
          <p:spPr>
            <a:xfrm>
              <a:off x="5909850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9" name="Google Shape;1819;p5"/>
            <p:cNvSpPr/>
            <p:nvPr/>
          </p:nvSpPr>
          <p:spPr>
            <a:xfrm>
              <a:off x="5909850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0" name="Google Shape;1820;p5"/>
            <p:cNvSpPr/>
            <p:nvPr/>
          </p:nvSpPr>
          <p:spPr>
            <a:xfrm>
              <a:off x="5909850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1" name="Google Shape;1821;p5"/>
            <p:cNvSpPr/>
            <p:nvPr/>
          </p:nvSpPr>
          <p:spPr>
            <a:xfrm>
              <a:off x="590985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2" name="Google Shape;1822;p5"/>
            <p:cNvSpPr/>
            <p:nvPr/>
          </p:nvSpPr>
          <p:spPr>
            <a:xfrm>
              <a:off x="5909850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3" name="Google Shape;1823;p5"/>
            <p:cNvSpPr/>
            <p:nvPr/>
          </p:nvSpPr>
          <p:spPr>
            <a:xfrm>
              <a:off x="5909850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4" name="Google Shape;1824;p5"/>
            <p:cNvSpPr/>
            <p:nvPr/>
          </p:nvSpPr>
          <p:spPr>
            <a:xfrm>
              <a:off x="606037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5" name="Google Shape;1825;p5"/>
            <p:cNvSpPr/>
            <p:nvPr/>
          </p:nvSpPr>
          <p:spPr>
            <a:xfrm>
              <a:off x="6060375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6" name="Google Shape;1826;p5"/>
            <p:cNvSpPr/>
            <p:nvPr/>
          </p:nvSpPr>
          <p:spPr>
            <a:xfrm>
              <a:off x="6060375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7" name="Google Shape;1827;p5"/>
            <p:cNvSpPr/>
            <p:nvPr/>
          </p:nvSpPr>
          <p:spPr>
            <a:xfrm>
              <a:off x="606037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8" name="Google Shape;1828;p5"/>
            <p:cNvSpPr/>
            <p:nvPr/>
          </p:nvSpPr>
          <p:spPr>
            <a:xfrm>
              <a:off x="606037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9" name="Google Shape;1829;p5"/>
            <p:cNvSpPr/>
            <p:nvPr/>
          </p:nvSpPr>
          <p:spPr>
            <a:xfrm>
              <a:off x="606037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0" name="Google Shape;1830;p5"/>
            <p:cNvSpPr/>
            <p:nvPr/>
          </p:nvSpPr>
          <p:spPr>
            <a:xfrm>
              <a:off x="606037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1" name="Google Shape;1831;p5"/>
            <p:cNvSpPr/>
            <p:nvPr/>
          </p:nvSpPr>
          <p:spPr>
            <a:xfrm>
              <a:off x="606037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2" name="Google Shape;1832;p5"/>
            <p:cNvSpPr/>
            <p:nvPr/>
          </p:nvSpPr>
          <p:spPr>
            <a:xfrm>
              <a:off x="621087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3" name="Google Shape;1833;p5"/>
            <p:cNvSpPr/>
            <p:nvPr/>
          </p:nvSpPr>
          <p:spPr>
            <a:xfrm>
              <a:off x="621087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4" name="Google Shape;1834;p5"/>
            <p:cNvSpPr/>
            <p:nvPr/>
          </p:nvSpPr>
          <p:spPr>
            <a:xfrm>
              <a:off x="621087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5" name="Google Shape;1835;p5"/>
            <p:cNvSpPr/>
            <p:nvPr/>
          </p:nvSpPr>
          <p:spPr>
            <a:xfrm>
              <a:off x="621087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6" name="Google Shape;1836;p5"/>
            <p:cNvSpPr/>
            <p:nvPr/>
          </p:nvSpPr>
          <p:spPr>
            <a:xfrm>
              <a:off x="621087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7" name="Google Shape;1837;p5"/>
            <p:cNvSpPr/>
            <p:nvPr/>
          </p:nvSpPr>
          <p:spPr>
            <a:xfrm>
              <a:off x="6361375" y="14422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8" name="Google Shape;1838;p5"/>
            <p:cNvSpPr/>
            <p:nvPr/>
          </p:nvSpPr>
          <p:spPr>
            <a:xfrm>
              <a:off x="6361375" y="26462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9" name="Google Shape;1839;p5"/>
            <p:cNvSpPr/>
            <p:nvPr/>
          </p:nvSpPr>
          <p:spPr>
            <a:xfrm>
              <a:off x="666240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40" name="Google Shape;1840;p5"/>
          <p:cNvSpPr txBox="1">
            <a:spLocks noGrp="1"/>
          </p:cNvSpPr>
          <p:nvPr>
            <p:ph type="sldNum" idx="12"/>
          </p:nvPr>
        </p:nvSpPr>
        <p:spPr>
          <a:xfrm>
            <a:off x="91531" y="47202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2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8" name="Google Shape;2678;p9"/>
          <p:cNvSpPr txBox="1">
            <a:spLocks noGrp="1"/>
          </p:cNvSpPr>
          <p:nvPr>
            <p:ph type="body" idx="1"/>
          </p:nvPr>
        </p:nvSpPr>
        <p:spPr>
          <a:xfrm>
            <a:off x="624925" y="4177700"/>
            <a:ext cx="67593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228600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grpSp>
        <p:nvGrpSpPr>
          <p:cNvPr id="2679" name="Google Shape;2679;p9"/>
          <p:cNvGrpSpPr/>
          <p:nvPr/>
        </p:nvGrpSpPr>
        <p:grpSpPr>
          <a:xfrm rot="10800000">
            <a:off x="8851487" y="28707"/>
            <a:ext cx="264012" cy="5086302"/>
            <a:chOff x="5307800" y="238125"/>
            <a:chExt cx="271925" cy="5238750"/>
          </a:xfrm>
        </p:grpSpPr>
        <p:sp>
          <p:nvSpPr>
            <p:cNvPr id="2680" name="Google Shape;2680;p9"/>
            <p:cNvSpPr/>
            <p:nvPr/>
          </p:nvSpPr>
          <p:spPr>
            <a:xfrm>
              <a:off x="5307800" y="2381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1" name="Google Shape;2681;p9"/>
            <p:cNvSpPr/>
            <p:nvPr/>
          </p:nvSpPr>
          <p:spPr>
            <a:xfrm>
              <a:off x="5307800" y="3886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2" name="Google Shape;2682;p9"/>
            <p:cNvSpPr/>
            <p:nvPr/>
          </p:nvSpPr>
          <p:spPr>
            <a:xfrm>
              <a:off x="5307800" y="53912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3" name="Google Shape;2683;p9"/>
            <p:cNvSpPr/>
            <p:nvPr/>
          </p:nvSpPr>
          <p:spPr>
            <a:xfrm>
              <a:off x="5307800" y="6896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4" name="Google Shape;2684;p9"/>
            <p:cNvSpPr/>
            <p:nvPr/>
          </p:nvSpPr>
          <p:spPr>
            <a:xfrm>
              <a:off x="5307800" y="8401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5" name="Google Shape;2685;p9"/>
            <p:cNvSpPr/>
            <p:nvPr/>
          </p:nvSpPr>
          <p:spPr>
            <a:xfrm>
              <a:off x="5307800" y="9906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6" name="Google Shape;2686;p9"/>
            <p:cNvSpPr/>
            <p:nvPr/>
          </p:nvSpPr>
          <p:spPr>
            <a:xfrm>
              <a:off x="5307800" y="11411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7" name="Google Shape;2687;p9"/>
            <p:cNvSpPr/>
            <p:nvPr/>
          </p:nvSpPr>
          <p:spPr>
            <a:xfrm>
              <a:off x="5307800" y="12917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8" name="Google Shape;2688;p9"/>
            <p:cNvSpPr/>
            <p:nvPr/>
          </p:nvSpPr>
          <p:spPr>
            <a:xfrm>
              <a:off x="5307800" y="14422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9" name="Google Shape;2689;p9"/>
            <p:cNvSpPr/>
            <p:nvPr/>
          </p:nvSpPr>
          <p:spPr>
            <a:xfrm>
              <a:off x="5307800" y="15927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0" name="Google Shape;2690;p9"/>
            <p:cNvSpPr/>
            <p:nvPr/>
          </p:nvSpPr>
          <p:spPr>
            <a:xfrm>
              <a:off x="5307800" y="17432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1" name="Google Shape;2691;p9"/>
            <p:cNvSpPr/>
            <p:nvPr/>
          </p:nvSpPr>
          <p:spPr>
            <a:xfrm>
              <a:off x="5307800" y="18937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2" name="Google Shape;2692;p9"/>
            <p:cNvSpPr/>
            <p:nvPr/>
          </p:nvSpPr>
          <p:spPr>
            <a:xfrm>
              <a:off x="5307800" y="20442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3" name="Google Shape;2693;p9"/>
            <p:cNvSpPr/>
            <p:nvPr/>
          </p:nvSpPr>
          <p:spPr>
            <a:xfrm>
              <a:off x="5307800" y="21947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4" name="Google Shape;2694;p9"/>
            <p:cNvSpPr/>
            <p:nvPr/>
          </p:nvSpPr>
          <p:spPr>
            <a:xfrm>
              <a:off x="5307800" y="23452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5" name="Google Shape;2695;p9"/>
            <p:cNvSpPr/>
            <p:nvPr/>
          </p:nvSpPr>
          <p:spPr>
            <a:xfrm>
              <a:off x="5307800" y="24957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6" name="Google Shape;2696;p9"/>
            <p:cNvSpPr/>
            <p:nvPr/>
          </p:nvSpPr>
          <p:spPr>
            <a:xfrm>
              <a:off x="5307800" y="26462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7" name="Google Shape;2697;p9"/>
            <p:cNvSpPr/>
            <p:nvPr/>
          </p:nvSpPr>
          <p:spPr>
            <a:xfrm>
              <a:off x="5307800" y="27968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8" name="Google Shape;2698;p9"/>
            <p:cNvSpPr/>
            <p:nvPr/>
          </p:nvSpPr>
          <p:spPr>
            <a:xfrm>
              <a:off x="5307800" y="29473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9" name="Google Shape;2699;p9"/>
            <p:cNvSpPr/>
            <p:nvPr/>
          </p:nvSpPr>
          <p:spPr>
            <a:xfrm>
              <a:off x="5307800" y="30978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0" name="Google Shape;2700;p9"/>
            <p:cNvSpPr/>
            <p:nvPr/>
          </p:nvSpPr>
          <p:spPr>
            <a:xfrm>
              <a:off x="5307800" y="32483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1" name="Google Shape;2701;p9"/>
            <p:cNvSpPr/>
            <p:nvPr/>
          </p:nvSpPr>
          <p:spPr>
            <a:xfrm>
              <a:off x="5307800" y="33988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2" name="Google Shape;2702;p9"/>
            <p:cNvSpPr/>
            <p:nvPr/>
          </p:nvSpPr>
          <p:spPr>
            <a:xfrm>
              <a:off x="5307800" y="35493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3" name="Google Shape;2703;p9"/>
            <p:cNvSpPr/>
            <p:nvPr/>
          </p:nvSpPr>
          <p:spPr>
            <a:xfrm>
              <a:off x="5307800" y="36998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4" name="Google Shape;2704;p9"/>
            <p:cNvSpPr/>
            <p:nvPr/>
          </p:nvSpPr>
          <p:spPr>
            <a:xfrm>
              <a:off x="5307800" y="38503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5" name="Google Shape;2705;p9"/>
            <p:cNvSpPr/>
            <p:nvPr/>
          </p:nvSpPr>
          <p:spPr>
            <a:xfrm>
              <a:off x="5307800" y="40008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6" name="Google Shape;2706;p9"/>
            <p:cNvSpPr/>
            <p:nvPr/>
          </p:nvSpPr>
          <p:spPr>
            <a:xfrm>
              <a:off x="5307800" y="41514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7" name="Google Shape;2707;p9"/>
            <p:cNvSpPr/>
            <p:nvPr/>
          </p:nvSpPr>
          <p:spPr>
            <a:xfrm>
              <a:off x="5307800" y="43019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8" name="Google Shape;2708;p9"/>
            <p:cNvSpPr/>
            <p:nvPr/>
          </p:nvSpPr>
          <p:spPr>
            <a:xfrm>
              <a:off x="5307800" y="44524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9" name="Google Shape;2709;p9"/>
            <p:cNvSpPr/>
            <p:nvPr/>
          </p:nvSpPr>
          <p:spPr>
            <a:xfrm>
              <a:off x="5307800" y="46029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0" name="Google Shape;2710;p9"/>
            <p:cNvSpPr/>
            <p:nvPr/>
          </p:nvSpPr>
          <p:spPr>
            <a:xfrm>
              <a:off x="5307800" y="47534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1" name="Google Shape;2711;p9"/>
            <p:cNvSpPr/>
            <p:nvPr/>
          </p:nvSpPr>
          <p:spPr>
            <a:xfrm>
              <a:off x="5307800" y="49039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2" name="Google Shape;2712;p9"/>
            <p:cNvSpPr/>
            <p:nvPr/>
          </p:nvSpPr>
          <p:spPr>
            <a:xfrm>
              <a:off x="5307800" y="505445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3" name="Google Shape;2713;p9"/>
            <p:cNvSpPr/>
            <p:nvPr/>
          </p:nvSpPr>
          <p:spPr>
            <a:xfrm>
              <a:off x="5307800" y="52049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4" name="Google Shape;2714;p9"/>
            <p:cNvSpPr/>
            <p:nvPr/>
          </p:nvSpPr>
          <p:spPr>
            <a:xfrm>
              <a:off x="5307800" y="53554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5" name="Google Shape;2715;p9"/>
            <p:cNvSpPr/>
            <p:nvPr/>
          </p:nvSpPr>
          <p:spPr>
            <a:xfrm>
              <a:off x="545832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6" name="Google Shape;2716;p9"/>
            <p:cNvSpPr/>
            <p:nvPr/>
          </p:nvSpPr>
          <p:spPr>
            <a:xfrm>
              <a:off x="545832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7" name="Google Shape;2717;p9"/>
            <p:cNvSpPr/>
            <p:nvPr/>
          </p:nvSpPr>
          <p:spPr>
            <a:xfrm>
              <a:off x="545832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8" name="Google Shape;2718;p9"/>
            <p:cNvSpPr/>
            <p:nvPr/>
          </p:nvSpPr>
          <p:spPr>
            <a:xfrm>
              <a:off x="545832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9" name="Google Shape;2719;p9"/>
            <p:cNvSpPr/>
            <p:nvPr/>
          </p:nvSpPr>
          <p:spPr>
            <a:xfrm>
              <a:off x="5458325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0" name="Google Shape;2720;p9"/>
            <p:cNvSpPr/>
            <p:nvPr/>
          </p:nvSpPr>
          <p:spPr>
            <a:xfrm>
              <a:off x="545832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1" name="Google Shape;2721;p9"/>
            <p:cNvSpPr/>
            <p:nvPr/>
          </p:nvSpPr>
          <p:spPr>
            <a:xfrm>
              <a:off x="545832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2" name="Google Shape;2722;p9"/>
            <p:cNvSpPr/>
            <p:nvPr/>
          </p:nvSpPr>
          <p:spPr>
            <a:xfrm>
              <a:off x="545832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3" name="Google Shape;2723;p9"/>
            <p:cNvSpPr/>
            <p:nvPr/>
          </p:nvSpPr>
          <p:spPr>
            <a:xfrm>
              <a:off x="545832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4" name="Google Shape;2724;p9"/>
            <p:cNvSpPr/>
            <p:nvPr/>
          </p:nvSpPr>
          <p:spPr>
            <a:xfrm>
              <a:off x="545832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5" name="Google Shape;2725;p9"/>
            <p:cNvSpPr/>
            <p:nvPr/>
          </p:nvSpPr>
          <p:spPr>
            <a:xfrm>
              <a:off x="5458325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6" name="Google Shape;2726;p9"/>
            <p:cNvSpPr/>
            <p:nvPr/>
          </p:nvSpPr>
          <p:spPr>
            <a:xfrm>
              <a:off x="545832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7" name="Google Shape;2727;p9"/>
            <p:cNvSpPr/>
            <p:nvPr/>
          </p:nvSpPr>
          <p:spPr>
            <a:xfrm>
              <a:off x="545832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8" name="Google Shape;2728;p9"/>
            <p:cNvSpPr/>
            <p:nvPr/>
          </p:nvSpPr>
          <p:spPr>
            <a:xfrm>
              <a:off x="545832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9" name="Google Shape;2729;p9"/>
            <p:cNvSpPr/>
            <p:nvPr/>
          </p:nvSpPr>
          <p:spPr>
            <a:xfrm>
              <a:off x="545832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0" name="Google Shape;2730;p9"/>
            <p:cNvSpPr/>
            <p:nvPr/>
          </p:nvSpPr>
          <p:spPr>
            <a:xfrm>
              <a:off x="545832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1" name="Google Shape;2731;p9"/>
            <p:cNvSpPr/>
            <p:nvPr/>
          </p:nvSpPr>
          <p:spPr>
            <a:xfrm>
              <a:off x="545832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2" name="Google Shape;2732;p9"/>
            <p:cNvSpPr/>
            <p:nvPr/>
          </p:nvSpPr>
          <p:spPr>
            <a:xfrm>
              <a:off x="545832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3" name="Google Shape;2733;p9"/>
            <p:cNvSpPr/>
            <p:nvPr/>
          </p:nvSpPr>
          <p:spPr>
            <a:xfrm>
              <a:off x="5458325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4" name="Google Shape;2734;p9"/>
            <p:cNvSpPr/>
            <p:nvPr/>
          </p:nvSpPr>
          <p:spPr>
            <a:xfrm>
              <a:off x="545832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5" name="Google Shape;2735;p9"/>
            <p:cNvSpPr/>
            <p:nvPr/>
          </p:nvSpPr>
          <p:spPr>
            <a:xfrm>
              <a:off x="545832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6" name="Google Shape;2736;p9"/>
            <p:cNvSpPr/>
            <p:nvPr/>
          </p:nvSpPr>
          <p:spPr>
            <a:xfrm>
              <a:off x="5458325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37" name="Google Shape;2737;p9"/>
          <p:cNvGrpSpPr/>
          <p:nvPr/>
        </p:nvGrpSpPr>
        <p:grpSpPr>
          <a:xfrm rot="10800000">
            <a:off x="7828571" y="28707"/>
            <a:ext cx="1140783" cy="5086302"/>
            <a:chOff x="5458325" y="238125"/>
            <a:chExt cx="1174975" cy="5238750"/>
          </a:xfrm>
        </p:grpSpPr>
        <p:sp>
          <p:nvSpPr>
            <p:cNvPr id="2738" name="Google Shape;2738;p9"/>
            <p:cNvSpPr/>
            <p:nvPr/>
          </p:nvSpPr>
          <p:spPr>
            <a:xfrm>
              <a:off x="5458325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9" name="Google Shape;2739;p9"/>
            <p:cNvSpPr/>
            <p:nvPr/>
          </p:nvSpPr>
          <p:spPr>
            <a:xfrm>
              <a:off x="545832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0" name="Google Shape;2740;p9"/>
            <p:cNvSpPr/>
            <p:nvPr/>
          </p:nvSpPr>
          <p:spPr>
            <a:xfrm>
              <a:off x="5458325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1" name="Google Shape;2741;p9"/>
            <p:cNvSpPr/>
            <p:nvPr/>
          </p:nvSpPr>
          <p:spPr>
            <a:xfrm>
              <a:off x="545832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2" name="Google Shape;2742;p9"/>
            <p:cNvSpPr/>
            <p:nvPr/>
          </p:nvSpPr>
          <p:spPr>
            <a:xfrm>
              <a:off x="5458325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3" name="Google Shape;2743;p9"/>
            <p:cNvSpPr/>
            <p:nvPr/>
          </p:nvSpPr>
          <p:spPr>
            <a:xfrm>
              <a:off x="545832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4" name="Google Shape;2744;p9"/>
            <p:cNvSpPr/>
            <p:nvPr/>
          </p:nvSpPr>
          <p:spPr>
            <a:xfrm>
              <a:off x="545832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5" name="Google Shape;2745;p9"/>
            <p:cNvSpPr/>
            <p:nvPr/>
          </p:nvSpPr>
          <p:spPr>
            <a:xfrm>
              <a:off x="545832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6" name="Google Shape;2746;p9"/>
            <p:cNvSpPr/>
            <p:nvPr/>
          </p:nvSpPr>
          <p:spPr>
            <a:xfrm>
              <a:off x="545832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7" name="Google Shape;2747;p9"/>
            <p:cNvSpPr/>
            <p:nvPr/>
          </p:nvSpPr>
          <p:spPr>
            <a:xfrm>
              <a:off x="545832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8" name="Google Shape;2748;p9"/>
            <p:cNvSpPr/>
            <p:nvPr/>
          </p:nvSpPr>
          <p:spPr>
            <a:xfrm>
              <a:off x="545832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9" name="Google Shape;2749;p9"/>
            <p:cNvSpPr/>
            <p:nvPr/>
          </p:nvSpPr>
          <p:spPr>
            <a:xfrm>
              <a:off x="545832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0" name="Google Shape;2750;p9"/>
            <p:cNvSpPr/>
            <p:nvPr/>
          </p:nvSpPr>
          <p:spPr>
            <a:xfrm>
              <a:off x="545832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1" name="Google Shape;2751;p9"/>
            <p:cNvSpPr/>
            <p:nvPr/>
          </p:nvSpPr>
          <p:spPr>
            <a:xfrm>
              <a:off x="560882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2" name="Google Shape;2752;p9"/>
            <p:cNvSpPr/>
            <p:nvPr/>
          </p:nvSpPr>
          <p:spPr>
            <a:xfrm>
              <a:off x="560882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3" name="Google Shape;2753;p9"/>
            <p:cNvSpPr/>
            <p:nvPr/>
          </p:nvSpPr>
          <p:spPr>
            <a:xfrm>
              <a:off x="560882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4" name="Google Shape;2754;p9"/>
            <p:cNvSpPr/>
            <p:nvPr/>
          </p:nvSpPr>
          <p:spPr>
            <a:xfrm>
              <a:off x="5608825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5" name="Google Shape;2755;p9"/>
            <p:cNvSpPr/>
            <p:nvPr/>
          </p:nvSpPr>
          <p:spPr>
            <a:xfrm>
              <a:off x="560882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6" name="Google Shape;2756;p9"/>
            <p:cNvSpPr/>
            <p:nvPr/>
          </p:nvSpPr>
          <p:spPr>
            <a:xfrm>
              <a:off x="560882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7" name="Google Shape;2757;p9"/>
            <p:cNvSpPr/>
            <p:nvPr/>
          </p:nvSpPr>
          <p:spPr>
            <a:xfrm>
              <a:off x="560882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8" name="Google Shape;2758;p9"/>
            <p:cNvSpPr/>
            <p:nvPr/>
          </p:nvSpPr>
          <p:spPr>
            <a:xfrm>
              <a:off x="5608825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9" name="Google Shape;2759;p9"/>
            <p:cNvSpPr/>
            <p:nvPr/>
          </p:nvSpPr>
          <p:spPr>
            <a:xfrm>
              <a:off x="560882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0" name="Google Shape;2760;p9"/>
            <p:cNvSpPr/>
            <p:nvPr/>
          </p:nvSpPr>
          <p:spPr>
            <a:xfrm>
              <a:off x="5608825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1" name="Google Shape;2761;p9"/>
            <p:cNvSpPr/>
            <p:nvPr/>
          </p:nvSpPr>
          <p:spPr>
            <a:xfrm>
              <a:off x="560882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2" name="Google Shape;2762;p9"/>
            <p:cNvSpPr/>
            <p:nvPr/>
          </p:nvSpPr>
          <p:spPr>
            <a:xfrm>
              <a:off x="560882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3" name="Google Shape;2763;p9"/>
            <p:cNvSpPr/>
            <p:nvPr/>
          </p:nvSpPr>
          <p:spPr>
            <a:xfrm>
              <a:off x="560882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4" name="Google Shape;2764;p9"/>
            <p:cNvSpPr/>
            <p:nvPr/>
          </p:nvSpPr>
          <p:spPr>
            <a:xfrm>
              <a:off x="560882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5" name="Google Shape;2765;p9"/>
            <p:cNvSpPr/>
            <p:nvPr/>
          </p:nvSpPr>
          <p:spPr>
            <a:xfrm>
              <a:off x="560882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6" name="Google Shape;2766;p9"/>
            <p:cNvSpPr/>
            <p:nvPr/>
          </p:nvSpPr>
          <p:spPr>
            <a:xfrm>
              <a:off x="5608825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7" name="Google Shape;2767;p9"/>
            <p:cNvSpPr/>
            <p:nvPr/>
          </p:nvSpPr>
          <p:spPr>
            <a:xfrm>
              <a:off x="560882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8" name="Google Shape;2768;p9"/>
            <p:cNvSpPr/>
            <p:nvPr/>
          </p:nvSpPr>
          <p:spPr>
            <a:xfrm>
              <a:off x="560882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9" name="Google Shape;2769;p9"/>
            <p:cNvSpPr/>
            <p:nvPr/>
          </p:nvSpPr>
          <p:spPr>
            <a:xfrm>
              <a:off x="560882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0" name="Google Shape;2770;p9"/>
            <p:cNvSpPr/>
            <p:nvPr/>
          </p:nvSpPr>
          <p:spPr>
            <a:xfrm>
              <a:off x="560882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1" name="Google Shape;2771;p9"/>
            <p:cNvSpPr/>
            <p:nvPr/>
          </p:nvSpPr>
          <p:spPr>
            <a:xfrm>
              <a:off x="560882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2" name="Google Shape;2772;p9"/>
            <p:cNvSpPr/>
            <p:nvPr/>
          </p:nvSpPr>
          <p:spPr>
            <a:xfrm>
              <a:off x="560882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3" name="Google Shape;2773;p9"/>
            <p:cNvSpPr/>
            <p:nvPr/>
          </p:nvSpPr>
          <p:spPr>
            <a:xfrm>
              <a:off x="560882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4" name="Google Shape;2774;p9"/>
            <p:cNvSpPr/>
            <p:nvPr/>
          </p:nvSpPr>
          <p:spPr>
            <a:xfrm>
              <a:off x="560882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5" name="Google Shape;2775;p9"/>
            <p:cNvSpPr/>
            <p:nvPr/>
          </p:nvSpPr>
          <p:spPr>
            <a:xfrm>
              <a:off x="560882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6" name="Google Shape;2776;p9"/>
            <p:cNvSpPr/>
            <p:nvPr/>
          </p:nvSpPr>
          <p:spPr>
            <a:xfrm>
              <a:off x="560882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7" name="Google Shape;2777;p9"/>
            <p:cNvSpPr/>
            <p:nvPr/>
          </p:nvSpPr>
          <p:spPr>
            <a:xfrm>
              <a:off x="5608825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8" name="Google Shape;2778;p9"/>
            <p:cNvSpPr/>
            <p:nvPr/>
          </p:nvSpPr>
          <p:spPr>
            <a:xfrm>
              <a:off x="560882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9" name="Google Shape;2779;p9"/>
            <p:cNvSpPr/>
            <p:nvPr/>
          </p:nvSpPr>
          <p:spPr>
            <a:xfrm>
              <a:off x="560882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0" name="Google Shape;2780;p9"/>
            <p:cNvSpPr/>
            <p:nvPr/>
          </p:nvSpPr>
          <p:spPr>
            <a:xfrm>
              <a:off x="560882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1" name="Google Shape;2781;p9"/>
            <p:cNvSpPr/>
            <p:nvPr/>
          </p:nvSpPr>
          <p:spPr>
            <a:xfrm>
              <a:off x="5608825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2" name="Google Shape;2782;p9"/>
            <p:cNvSpPr/>
            <p:nvPr/>
          </p:nvSpPr>
          <p:spPr>
            <a:xfrm>
              <a:off x="5759350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3" name="Google Shape;2783;p9"/>
            <p:cNvSpPr/>
            <p:nvPr/>
          </p:nvSpPr>
          <p:spPr>
            <a:xfrm>
              <a:off x="5759350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4" name="Google Shape;2784;p9"/>
            <p:cNvSpPr/>
            <p:nvPr/>
          </p:nvSpPr>
          <p:spPr>
            <a:xfrm>
              <a:off x="5759350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5" name="Google Shape;2785;p9"/>
            <p:cNvSpPr/>
            <p:nvPr/>
          </p:nvSpPr>
          <p:spPr>
            <a:xfrm>
              <a:off x="5759350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6" name="Google Shape;2786;p9"/>
            <p:cNvSpPr/>
            <p:nvPr/>
          </p:nvSpPr>
          <p:spPr>
            <a:xfrm>
              <a:off x="5759350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7" name="Google Shape;2787;p9"/>
            <p:cNvSpPr/>
            <p:nvPr/>
          </p:nvSpPr>
          <p:spPr>
            <a:xfrm>
              <a:off x="5759350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8" name="Google Shape;2788;p9"/>
            <p:cNvSpPr/>
            <p:nvPr/>
          </p:nvSpPr>
          <p:spPr>
            <a:xfrm>
              <a:off x="575935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9" name="Google Shape;2789;p9"/>
            <p:cNvSpPr/>
            <p:nvPr/>
          </p:nvSpPr>
          <p:spPr>
            <a:xfrm>
              <a:off x="575935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0" name="Google Shape;2790;p9"/>
            <p:cNvSpPr/>
            <p:nvPr/>
          </p:nvSpPr>
          <p:spPr>
            <a:xfrm>
              <a:off x="5759350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1" name="Google Shape;2791;p9"/>
            <p:cNvSpPr/>
            <p:nvPr/>
          </p:nvSpPr>
          <p:spPr>
            <a:xfrm>
              <a:off x="575935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2" name="Google Shape;2792;p9"/>
            <p:cNvSpPr/>
            <p:nvPr/>
          </p:nvSpPr>
          <p:spPr>
            <a:xfrm>
              <a:off x="5759350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3" name="Google Shape;2793;p9"/>
            <p:cNvSpPr/>
            <p:nvPr/>
          </p:nvSpPr>
          <p:spPr>
            <a:xfrm>
              <a:off x="590985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4" name="Google Shape;2794;p9"/>
            <p:cNvSpPr/>
            <p:nvPr/>
          </p:nvSpPr>
          <p:spPr>
            <a:xfrm>
              <a:off x="5909850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5" name="Google Shape;2795;p9"/>
            <p:cNvSpPr/>
            <p:nvPr/>
          </p:nvSpPr>
          <p:spPr>
            <a:xfrm>
              <a:off x="590985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6" name="Google Shape;2796;p9"/>
            <p:cNvSpPr/>
            <p:nvPr/>
          </p:nvSpPr>
          <p:spPr>
            <a:xfrm>
              <a:off x="6060375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7" name="Google Shape;2797;p9"/>
            <p:cNvSpPr/>
            <p:nvPr/>
          </p:nvSpPr>
          <p:spPr>
            <a:xfrm>
              <a:off x="621087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8" name="Google Shape;2798;p9"/>
            <p:cNvSpPr/>
            <p:nvPr/>
          </p:nvSpPr>
          <p:spPr>
            <a:xfrm>
              <a:off x="621087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9" name="Google Shape;2799;p9"/>
            <p:cNvSpPr/>
            <p:nvPr/>
          </p:nvSpPr>
          <p:spPr>
            <a:xfrm>
              <a:off x="651190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00" name="Google Shape;2800;p9"/>
          <p:cNvGrpSpPr/>
          <p:nvPr/>
        </p:nvGrpSpPr>
        <p:grpSpPr>
          <a:xfrm rot="10800000">
            <a:off x="7682451" y="28707"/>
            <a:ext cx="994639" cy="4940182"/>
            <a:chOff x="5759350" y="388625"/>
            <a:chExt cx="1024450" cy="5088250"/>
          </a:xfrm>
        </p:grpSpPr>
        <p:sp>
          <p:nvSpPr>
            <p:cNvPr id="2801" name="Google Shape;2801;p9"/>
            <p:cNvSpPr/>
            <p:nvPr/>
          </p:nvSpPr>
          <p:spPr>
            <a:xfrm>
              <a:off x="5759350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2" name="Google Shape;2802;p9"/>
            <p:cNvSpPr/>
            <p:nvPr/>
          </p:nvSpPr>
          <p:spPr>
            <a:xfrm>
              <a:off x="575935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3" name="Google Shape;2803;p9"/>
            <p:cNvSpPr/>
            <p:nvPr/>
          </p:nvSpPr>
          <p:spPr>
            <a:xfrm>
              <a:off x="575935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4" name="Google Shape;2804;p9"/>
            <p:cNvSpPr/>
            <p:nvPr/>
          </p:nvSpPr>
          <p:spPr>
            <a:xfrm>
              <a:off x="5759350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5" name="Google Shape;2805;p9"/>
            <p:cNvSpPr/>
            <p:nvPr/>
          </p:nvSpPr>
          <p:spPr>
            <a:xfrm>
              <a:off x="5759350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6" name="Google Shape;2806;p9"/>
            <p:cNvSpPr/>
            <p:nvPr/>
          </p:nvSpPr>
          <p:spPr>
            <a:xfrm>
              <a:off x="5759350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7" name="Google Shape;2807;p9"/>
            <p:cNvSpPr/>
            <p:nvPr/>
          </p:nvSpPr>
          <p:spPr>
            <a:xfrm>
              <a:off x="575935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8" name="Google Shape;2808;p9"/>
            <p:cNvSpPr/>
            <p:nvPr/>
          </p:nvSpPr>
          <p:spPr>
            <a:xfrm>
              <a:off x="590985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9" name="Google Shape;2809;p9"/>
            <p:cNvSpPr/>
            <p:nvPr/>
          </p:nvSpPr>
          <p:spPr>
            <a:xfrm>
              <a:off x="5909850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0" name="Google Shape;2810;p9"/>
            <p:cNvSpPr/>
            <p:nvPr/>
          </p:nvSpPr>
          <p:spPr>
            <a:xfrm>
              <a:off x="590985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1" name="Google Shape;2811;p9"/>
            <p:cNvSpPr/>
            <p:nvPr/>
          </p:nvSpPr>
          <p:spPr>
            <a:xfrm>
              <a:off x="5909850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2" name="Google Shape;2812;p9"/>
            <p:cNvSpPr/>
            <p:nvPr/>
          </p:nvSpPr>
          <p:spPr>
            <a:xfrm>
              <a:off x="5909850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3" name="Google Shape;2813;p9"/>
            <p:cNvSpPr/>
            <p:nvPr/>
          </p:nvSpPr>
          <p:spPr>
            <a:xfrm>
              <a:off x="590985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4" name="Google Shape;2814;p9"/>
            <p:cNvSpPr/>
            <p:nvPr/>
          </p:nvSpPr>
          <p:spPr>
            <a:xfrm>
              <a:off x="590985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5" name="Google Shape;2815;p9"/>
            <p:cNvSpPr/>
            <p:nvPr/>
          </p:nvSpPr>
          <p:spPr>
            <a:xfrm>
              <a:off x="5909850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6" name="Google Shape;2816;p9"/>
            <p:cNvSpPr/>
            <p:nvPr/>
          </p:nvSpPr>
          <p:spPr>
            <a:xfrm>
              <a:off x="5909850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7" name="Google Shape;2817;p9"/>
            <p:cNvSpPr/>
            <p:nvPr/>
          </p:nvSpPr>
          <p:spPr>
            <a:xfrm>
              <a:off x="5909850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8" name="Google Shape;2818;p9"/>
            <p:cNvSpPr/>
            <p:nvPr/>
          </p:nvSpPr>
          <p:spPr>
            <a:xfrm>
              <a:off x="5909850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9" name="Google Shape;2819;p9"/>
            <p:cNvSpPr/>
            <p:nvPr/>
          </p:nvSpPr>
          <p:spPr>
            <a:xfrm>
              <a:off x="590985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0" name="Google Shape;2820;p9"/>
            <p:cNvSpPr/>
            <p:nvPr/>
          </p:nvSpPr>
          <p:spPr>
            <a:xfrm>
              <a:off x="5909850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1" name="Google Shape;2821;p9"/>
            <p:cNvSpPr/>
            <p:nvPr/>
          </p:nvSpPr>
          <p:spPr>
            <a:xfrm>
              <a:off x="5909850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2" name="Google Shape;2822;p9"/>
            <p:cNvSpPr/>
            <p:nvPr/>
          </p:nvSpPr>
          <p:spPr>
            <a:xfrm>
              <a:off x="5909850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3" name="Google Shape;2823;p9"/>
            <p:cNvSpPr/>
            <p:nvPr/>
          </p:nvSpPr>
          <p:spPr>
            <a:xfrm>
              <a:off x="590985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4" name="Google Shape;2824;p9"/>
            <p:cNvSpPr/>
            <p:nvPr/>
          </p:nvSpPr>
          <p:spPr>
            <a:xfrm>
              <a:off x="590985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5" name="Google Shape;2825;p9"/>
            <p:cNvSpPr/>
            <p:nvPr/>
          </p:nvSpPr>
          <p:spPr>
            <a:xfrm>
              <a:off x="5909850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6" name="Google Shape;2826;p9"/>
            <p:cNvSpPr/>
            <p:nvPr/>
          </p:nvSpPr>
          <p:spPr>
            <a:xfrm>
              <a:off x="590985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7" name="Google Shape;2827;p9"/>
            <p:cNvSpPr/>
            <p:nvPr/>
          </p:nvSpPr>
          <p:spPr>
            <a:xfrm>
              <a:off x="606037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8" name="Google Shape;2828;p9"/>
            <p:cNvSpPr/>
            <p:nvPr/>
          </p:nvSpPr>
          <p:spPr>
            <a:xfrm>
              <a:off x="606037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9" name="Google Shape;2829;p9"/>
            <p:cNvSpPr/>
            <p:nvPr/>
          </p:nvSpPr>
          <p:spPr>
            <a:xfrm>
              <a:off x="606037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0" name="Google Shape;2830;p9"/>
            <p:cNvSpPr/>
            <p:nvPr/>
          </p:nvSpPr>
          <p:spPr>
            <a:xfrm>
              <a:off x="606037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1" name="Google Shape;2831;p9"/>
            <p:cNvSpPr/>
            <p:nvPr/>
          </p:nvSpPr>
          <p:spPr>
            <a:xfrm>
              <a:off x="6060375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2" name="Google Shape;2832;p9"/>
            <p:cNvSpPr/>
            <p:nvPr/>
          </p:nvSpPr>
          <p:spPr>
            <a:xfrm>
              <a:off x="606037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3" name="Google Shape;2833;p9"/>
            <p:cNvSpPr/>
            <p:nvPr/>
          </p:nvSpPr>
          <p:spPr>
            <a:xfrm>
              <a:off x="6060375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4" name="Google Shape;2834;p9"/>
            <p:cNvSpPr/>
            <p:nvPr/>
          </p:nvSpPr>
          <p:spPr>
            <a:xfrm>
              <a:off x="606037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5" name="Google Shape;2835;p9"/>
            <p:cNvSpPr/>
            <p:nvPr/>
          </p:nvSpPr>
          <p:spPr>
            <a:xfrm>
              <a:off x="606037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6" name="Google Shape;2836;p9"/>
            <p:cNvSpPr/>
            <p:nvPr/>
          </p:nvSpPr>
          <p:spPr>
            <a:xfrm>
              <a:off x="606037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7" name="Google Shape;2837;p9"/>
            <p:cNvSpPr/>
            <p:nvPr/>
          </p:nvSpPr>
          <p:spPr>
            <a:xfrm>
              <a:off x="606037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8" name="Google Shape;2838;p9"/>
            <p:cNvSpPr/>
            <p:nvPr/>
          </p:nvSpPr>
          <p:spPr>
            <a:xfrm>
              <a:off x="606037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9" name="Google Shape;2839;p9"/>
            <p:cNvSpPr/>
            <p:nvPr/>
          </p:nvSpPr>
          <p:spPr>
            <a:xfrm>
              <a:off x="6060375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0" name="Google Shape;2840;p9"/>
            <p:cNvSpPr/>
            <p:nvPr/>
          </p:nvSpPr>
          <p:spPr>
            <a:xfrm>
              <a:off x="606037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1" name="Google Shape;2841;p9"/>
            <p:cNvSpPr/>
            <p:nvPr/>
          </p:nvSpPr>
          <p:spPr>
            <a:xfrm>
              <a:off x="606037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2" name="Google Shape;2842;p9"/>
            <p:cNvSpPr/>
            <p:nvPr/>
          </p:nvSpPr>
          <p:spPr>
            <a:xfrm>
              <a:off x="606037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3" name="Google Shape;2843;p9"/>
            <p:cNvSpPr/>
            <p:nvPr/>
          </p:nvSpPr>
          <p:spPr>
            <a:xfrm>
              <a:off x="606037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4" name="Google Shape;2844;p9"/>
            <p:cNvSpPr/>
            <p:nvPr/>
          </p:nvSpPr>
          <p:spPr>
            <a:xfrm>
              <a:off x="606037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5" name="Google Shape;2845;p9"/>
            <p:cNvSpPr/>
            <p:nvPr/>
          </p:nvSpPr>
          <p:spPr>
            <a:xfrm>
              <a:off x="606037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6" name="Google Shape;2846;p9"/>
            <p:cNvSpPr/>
            <p:nvPr/>
          </p:nvSpPr>
          <p:spPr>
            <a:xfrm>
              <a:off x="606037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7" name="Google Shape;2847;p9"/>
            <p:cNvSpPr/>
            <p:nvPr/>
          </p:nvSpPr>
          <p:spPr>
            <a:xfrm>
              <a:off x="606037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8" name="Google Shape;2848;p9"/>
            <p:cNvSpPr/>
            <p:nvPr/>
          </p:nvSpPr>
          <p:spPr>
            <a:xfrm>
              <a:off x="606037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9" name="Google Shape;2849;p9"/>
            <p:cNvSpPr/>
            <p:nvPr/>
          </p:nvSpPr>
          <p:spPr>
            <a:xfrm>
              <a:off x="606037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0" name="Google Shape;2850;p9"/>
            <p:cNvSpPr/>
            <p:nvPr/>
          </p:nvSpPr>
          <p:spPr>
            <a:xfrm>
              <a:off x="606037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1" name="Google Shape;2851;p9"/>
            <p:cNvSpPr/>
            <p:nvPr/>
          </p:nvSpPr>
          <p:spPr>
            <a:xfrm>
              <a:off x="606037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2" name="Google Shape;2852;p9"/>
            <p:cNvSpPr/>
            <p:nvPr/>
          </p:nvSpPr>
          <p:spPr>
            <a:xfrm>
              <a:off x="6060375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3" name="Google Shape;2853;p9"/>
            <p:cNvSpPr/>
            <p:nvPr/>
          </p:nvSpPr>
          <p:spPr>
            <a:xfrm>
              <a:off x="621087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4" name="Google Shape;2854;p9"/>
            <p:cNvSpPr/>
            <p:nvPr/>
          </p:nvSpPr>
          <p:spPr>
            <a:xfrm>
              <a:off x="621087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5" name="Google Shape;2855;p9"/>
            <p:cNvSpPr/>
            <p:nvPr/>
          </p:nvSpPr>
          <p:spPr>
            <a:xfrm>
              <a:off x="621087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6" name="Google Shape;2856;p9"/>
            <p:cNvSpPr/>
            <p:nvPr/>
          </p:nvSpPr>
          <p:spPr>
            <a:xfrm>
              <a:off x="621087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7" name="Google Shape;2857;p9"/>
            <p:cNvSpPr/>
            <p:nvPr/>
          </p:nvSpPr>
          <p:spPr>
            <a:xfrm>
              <a:off x="621087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8" name="Google Shape;2858;p9"/>
            <p:cNvSpPr/>
            <p:nvPr/>
          </p:nvSpPr>
          <p:spPr>
            <a:xfrm>
              <a:off x="621087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9" name="Google Shape;2859;p9"/>
            <p:cNvSpPr/>
            <p:nvPr/>
          </p:nvSpPr>
          <p:spPr>
            <a:xfrm>
              <a:off x="621087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0" name="Google Shape;2860;p9"/>
            <p:cNvSpPr/>
            <p:nvPr/>
          </p:nvSpPr>
          <p:spPr>
            <a:xfrm>
              <a:off x="621087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1" name="Google Shape;2861;p9"/>
            <p:cNvSpPr/>
            <p:nvPr/>
          </p:nvSpPr>
          <p:spPr>
            <a:xfrm>
              <a:off x="621087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2" name="Google Shape;2862;p9"/>
            <p:cNvSpPr/>
            <p:nvPr/>
          </p:nvSpPr>
          <p:spPr>
            <a:xfrm>
              <a:off x="621087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3" name="Google Shape;2863;p9"/>
            <p:cNvSpPr/>
            <p:nvPr/>
          </p:nvSpPr>
          <p:spPr>
            <a:xfrm>
              <a:off x="621087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4" name="Google Shape;2864;p9"/>
            <p:cNvSpPr/>
            <p:nvPr/>
          </p:nvSpPr>
          <p:spPr>
            <a:xfrm>
              <a:off x="621087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5" name="Google Shape;2865;p9"/>
            <p:cNvSpPr/>
            <p:nvPr/>
          </p:nvSpPr>
          <p:spPr>
            <a:xfrm>
              <a:off x="621087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6" name="Google Shape;2866;p9"/>
            <p:cNvSpPr/>
            <p:nvPr/>
          </p:nvSpPr>
          <p:spPr>
            <a:xfrm>
              <a:off x="621087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7" name="Google Shape;2867;p9"/>
            <p:cNvSpPr/>
            <p:nvPr/>
          </p:nvSpPr>
          <p:spPr>
            <a:xfrm>
              <a:off x="621087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8" name="Google Shape;2868;p9"/>
            <p:cNvSpPr/>
            <p:nvPr/>
          </p:nvSpPr>
          <p:spPr>
            <a:xfrm>
              <a:off x="621087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9" name="Google Shape;2869;p9"/>
            <p:cNvSpPr/>
            <p:nvPr/>
          </p:nvSpPr>
          <p:spPr>
            <a:xfrm>
              <a:off x="621087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0" name="Google Shape;2870;p9"/>
            <p:cNvSpPr/>
            <p:nvPr/>
          </p:nvSpPr>
          <p:spPr>
            <a:xfrm>
              <a:off x="621087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1" name="Google Shape;2871;p9"/>
            <p:cNvSpPr/>
            <p:nvPr/>
          </p:nvSpPr>
          <p:spPr>
            <a:xfrm>
              <a:off x="621087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2" name="Google Shape;2872;p9"/>
            <p:cNvSpPr/>
            <p:nvPr/>
          </p:nvSpPr>
          <p:spPr>
            <a:xfrm>
              <a:off x="621087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3" name="Google Shape;2873;p9"/>
            <p:cNvSpPr/>
            <p:nvPr/>
          </p:nvSpPr>
          <p:spPr>
            <a:xfrm>
              <a:off x="6361375" y="3886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4" name="Google Shape;2874;p9"/>
            <p:cNvSpPr/>
            <p:nvPr/>
          </p:nvSpPr>
          <p:spPr>
            <a:xfrm>
              <a:off x="6361375" y="53912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5" name="Google Shape;2875;p9"/>
            <p:cNvSpPr/>
            <p:nvPr/>
          </p:nvSpPr>
          <p:spPr>
            <a:xfrm>
              <a:off x="6361375" y="9906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6" name="Google Shape;2876;p9"/>
            <p:cNvSpPr/>
            <p:nvPr/>
          </p:nvSpPr>
          <p:spPr>
            <a:xfrm>
              <a:off x="6361375" y="12917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7" name="Google Shape;2877;p9"/>
            <p:cNvSpPr/>
            <p:nvPr/>
          </p:nvSpPr>
          <p:spPr>
            <a:xfrm>
              <a:off x="6361375" y="15927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8" name="Google Shape;2878;p9"/>
            <p:cNvSpPr/>
            <p:nvPr/>
          </p:nvSpPr>
          <p:spPr>
            <a:xfrm>
              <a:off x="6361375" y="20442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9" name="Google Shape;2879;p9"/>
            <p:cNvSpPr/>
            <p:nvPr/>
          </p:nvSpPr>
          <p:spPr>
            <a:xfrm>
              <a:off x="6361375" y="23452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0" name="Google Shape;2880;p9"/>
            <p:cNvSpPr/>
            <p:nvPr/>
          </p:nvSpPr>
          <p:spPr>
            <a:xfrm>
              <a:off x="6361375" y="27968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1" name="Google Shape;2881;p9"/>
            <p:cNvSpPr/>
            <p:nvPr/>
          </p:nvSpPr>
          <p:spPr>
            <a:xfrm>
              <a:off x="6361375" y="30978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2" name="Google Shape;2882;p9"/>
            <p:cNvSpPr/>
            <p:nvPr/>
          </p:nvSpPr>
          <p:spPr>
            <a:xfrm>
              <a:off x="6361375" y="32483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3" name="Google Shape;2883;p9"/>
            <p:cNvSpPr/>
            <p:nvPr/>
          </p:nvSpPr>
          <p:spPr>
            <a:xfrm>
              <a:off x="6361375" y="35493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4" name="Google Shape;2884;p9"/>
            <p:cNvSpPr/>
            <p:nvPr/>
          </p:nvSpPr>
          <p:spPr>
            <a:xfrm>
              <a:off x="6361375" y="36998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5" name="Google Shape;2885;p9"/>
            <p:cNvSpPr/>
            <p:nvPr/>
          </p:nvSpPr>
          <p:spPr>
            <a:xfrm>
              <a:off x="6361375" y="38503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6" name="Google Shape;2886;p9"/>
            <p:cNvSpPr/>
            <p:nvPr/>
          </p:nvSpPr>
          <p:spPr>
            <a:xfrm>
              <a:off x="6361375" y="41514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7" name="Google Shape;2887;p9"/>
            <p:cNvSpPr/>
            <p:nvPr/>
          </p:nvSpPr>
          <p:spPr>
            <a:xfrm>
              <a:off x="6361375" y="43019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8" name="Google Shape;2888;p9"/>
            <p:cNvSpPr/>
            <p:nvPr/>
          </p:nvSpPr>
          <p:spPr>
            <a:xfrm>
              <a:off x="6361375" y="47534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9" name="Google Shape;2889;p9"/>
            <p:cNvSpPr/>
            <p:nvPr/>
          </p:nvSpPr>
          <p:spPr>
            <a:xfrm>
              <a:off x="6361375" y="505445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0" name="Google Shape;2890;p9"/>
            <p:cNvSpPr/>
            <p:nvPr/>
          </p:nvSpPr>
          <p:spPr>
            <a:xfrm>
              <a:off x="6361375" y="52049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1" name="Google Shape;2891;p9"/>
            <p:cNvSpPr/>
            <p:nvPr/>
          </p:nvSpPr>
          <p:spPr>
            <a:xfrm>
              <a:off x="651190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2" name="Google Shape;2892;p9"/>
            <p:cNvSpPr/>
            <p:nvPr/>
          </p:nvSpPr>
          <p:spPr>
            <a:xfrm>
              <a:off x="651190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3" name="Google Shape;2893;p9"/>
            <p:cNvSpPr/>
            <p:nvPr/>
          </p:nvSpPr>
          <p:spPr>
            <a:xfrm>
              <a:off x="651190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4" name="Google Shape;2894;p9"/>
            <p:cNvSpPr/>
            <p:nvPr/>
          </p:nvSpPr>
          <p:spPr>
            <a:xfrm>
              <a:off x="651190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5" name="Google Shape;2895;p9"/>
            <p:cNvSpPr/>
            <p:nvPr/>
          </p:nvSpPr>
          <p:spPr>
            <a:xfrm>
              <a:off x="651190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6" name="Google Shape;2896;p9"/>
            <p:cNvSpPr/>
            <p:nvPr/>
          </p:nvSpPr>
          <p:spPr>
            <a:xfrm>
              <a:off x="651190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7" name="Google Shape;2897;p9"/>
            <p:cNvSpPr/>
            <p:nvPr/>
          </p:nvSpPr>
          <p:spPr>
            <a:xfrm>
              <a:off x="651190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8" name="Google Shape;2898;p9"/>
            <p:cNvSpPr/>
            <p:nvPr/>
          </p:nvSpPr>
          <p:spPr>
            <a:xfrm>
              <a:off x="651190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9" name="Google Shape;2899;p9"/>
            <p:cNvSpPr/>
            <p:nvPr/>
          </p:nvSpPr>
          <p:spPr>
            <a:xfrm>
              <a:off x="666240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0" name="Google Shape;2900;p9"/>
            <p:cNvSpPr/>
            <p:nvPr/>
          </p:nvSpPr>
          <p:spPr>
            <a:xfrm>
              <a:off x="666240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1" name="Google Shape;2901;p9"/>
            <p:cNvSpPr/>
            <p:nvPr/>
          </p:nvSpPr>
          <p:spPr>
            <a:xfrm>
              <a:off x="666240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02" name="Google Shape;2902;p9"/>
          <p:cNvGrpSpPr/>
          <p:nvPr/>
        </p:nvGrpSpPr>
        <p:grpSpPr>
          <a:xfrm rot="10800000">
            <a:off x="7682451" y="28707"/>
            <a:ext cx="1140783" cy="5086302"/>
            <a:chOff x="5608825" y="238125"/>
            <a:chExt cx="1174975" cy="5238750"/>
          </a:xfrm>
        </p:grpSpPr>
        <p:sp>
          <p:nvSpPr>
            <p:cNvPr id="2903" name="Google Shape;2903;p9"/>
            <p:cNvSpPr/>
            <p:nvPr/>
          </p:nvSpPr>
          <p:spPr>
            <a:xfrm>
              <a:off x="5608825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4" name="Google Shape;2904;p9"/>
            <p:cNvSpPr/>
            <p:nvPr/>
          </p:nvSpPr>
          <p:spPr>
            <a:xfrm>
              <a:off x="560882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5" name="Google Shape;2905;p9"/>
            <p:cNvSpPr/>
            <p:nvPr/>
          </p:nvSpPr>
          <p:spPr>
            <a:xfrm>
              <a:off x="560882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6" name="Google Shape;2906;p9"/>
            <p:cNvSpPr/>
            <p:nvPr/>
          </p:nvSpPr>
          <p:spPr>
            <a:xfrm>
              <a:off x="560882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7" name="Google Shape;2907;p9"/>
            <p:cNvSpPr/>
            <p:nvPr/>
          </p:nvSpPr>
          <p:spPr>
            <a:xfrm>
              <a:off x="575935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8" name="Google Shape;2908;p9"/>
            <p:cNvSpPr/>
            <p:nvPr/>
          </p:nvSpPr>
          <p:spPr>
            <a:xfrm>
              <a:off x="575935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9" name="Google Shape;2909;p9"/>
            <p:cNvSpPr/>
            <p:nvPr/>
          </p:nvSpPr>
          <p:spPr>
            <a:xfrm>
              <a:off x="575935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0" name="Google Shape;2910;p9"/>
            <p:cNvSpPr/>
            <p:nvPr/>
          </p:nvSpPr>
          <p:spPr>
            <a:xfrm>
              <a:off x="575935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1" name="Google Shape;2911;p9"/>
            <p:cNvSpPr/>
            <p:nvPr/>
          </p:nvSpPr>
          <p:spPr>
            <a:xfrm>
              <a:off x="5759350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2" name="Google Shape;2912;p9"/>
            <p:cNvSpPr/>
            <p:nvPr/>
          </p:nvSpPr>
          <p:spPr>
            <a:xfrm>
              <a:off x="575935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3" name="Google Shape;2913;p9"/>
            <p:cNvSpPr/>
            <p:nvPr/>
          </p:nvSpPr>
          <p:spPr>
            <a:xfrm>
              <a:off x="5759350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4" name="Google Shape;2914;p9"/>
            <p:cNvSpPr/>
            <p:nvPr/>
          </p:nvSpPr>
          <p:spPr>
            <a:xfrm>
              <a:off x="5759350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5" name="Google Shape;2915;p9"/>
            <p:cNvSpPr/>
            <p:nvPr/>
          </p:nvSpPr>
          <p:spPr>
            <a:xfrm>
              <a:off x="5759350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6" name="Google Shape;2916;p9"/>
            <p:cNvSpPr/>
            <p:nvPr/>
          </p:nvSpPr>
          <p:spPr>
            <a:xfrm>
              <a:off x="5759350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7" name="Google Shape;2917;p9"/>
            <p:cNvSpPr/>
            <p:nvPr/>
          </p:nvSpPr>
          <p:spPr>
            <a:xfrm>
              <a:off x="5759350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8" name="Google Shape;2918;p9"/>
            <p:cNvSpPr/>
            <p:nvPr/>
          </p:nvSpPr>
          <p:spPr>
            <a:xfrm>
              <a:off x="5759350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9" name="Google Shape;2919;p9"/>
            <p:cNvSpPr/>
            <p:nvPr/>
          </p:nvSpPr>
          <p:spPr>
            <a:xfrm>
              <a:off x="5759350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0" name="Google Shape;2920;p9"/>
            <p:cNvSpPr/>
            <p:nvPr/>
          </p:nvSpPr>
          <p:spPr>
            <a:xfrm>
              <a:off x="575935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1" name="Google Shape;2921;p9"/>
            <p:cNvSpPr/>
            <p:nvPr/>
          </p:nvSpPr>
          <p:spPr>
            <a:xfrm>
              <a:off x="575935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2" name="Google Shape;2922;p9"/>
            <p:cNvSpPr/>
            <p:nvPr/>
          </p:nvSpPr>
          <p:spPr>
            <a:xfrm>
              <a:off x="5759350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3" name="Google Shape;2923;p9"/>
            <p:cNvSpPr/>
            <p:nvPr/>
          </p:nvSpPr>
          <p:spPr>
            <a:xfrm>
              <a:off x="5759350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4" name="Google Shape;2924;p9"/>
            <p:cNvSpPr/>
            <p:nvPr/>
          </p:nvSpPr>
          <p:spPr>
            <a:xfrm>
              <a:off x="5909850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5" name="Google Shape;2925;p9"/>
            <p:cNvSpPr/>
            <p:nvPr/>
          </p:nvSpPr>
          <p:spPr>
            <a:xfrm>
              <a:off x="5909850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6" name="Google Shape;2926;p9"/>
            <p:cNvSpPr/>
            <p:nvPr/>
          </p:nvSpPr>
          <p:spPr>
            <a:xfrm>
              <a:off x="5909850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7" name="Google Shape;2927;p9"/>
            <p:cNvSpPr/>
            <p:nvPr/>
          </p:nvSpPr>
          <p:spPr>
            <a:xfrm>
              <a:off x="590985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8" name="Google Shape;2928;p9"/>
            <p:cNvSpPr/>
            <p:nvPr/>
          </p:nvSpPr>
          <p:spPr>
            <a:xfrm>
              <a:off x="590985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9" name="Google Shape;2929;p9"/>
            <p:cNvSpPr/>
            <p:nvPr/>
          </p:nvSpPr>
          <p:spPr>
            <a:xfrm>
              <a:off x="5909850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0" name="Google Shape;2930;p9"/>
            <p:cNvSpPr/>
            <p:nvPr/>
          </p:nvSpPr>
          <p:spPr>
            <a:xfrm>
              <a:off x="5909850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1" name="Google Shape;2931;p9"/>
            <p:cNvSpPr/>
            <p:nvPr/>
          </p:nvSpPr>
          <p:spPr>
            <a:xfrm>
              <a:off x="5909850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2" name="Google Shape;2932;p9"/>
            <p:cNvSpPr/>
            <p:nvPr/>
          </p:nvSpPr>
          <p:spPr>
            <a:xfrm>
              <a:off x="5909850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3" name="Google Shape;2933;p9"/>
            <p:cNvSpPr/>
            <p:nvPr/>
          </p:nvSpPr>
          <p:spPr>
            <a:xfrm>
              <a:off x="5909850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4" name="Google Shape;2934;p9"/>
            <p:cNvSpPr/>
            <p:nvPr/>
          </p:nvSpPr>
          <p:spPr>
            <a:xfrm>
              <a:off x="590985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5" name="Google Shape;2935;p9"/>
            <p:cNvSpPr/>
            <p:nvPr/>
          </p:nvSpPr>
          <p:spPr>
            <a:xfrm>
              <a:off x="5909850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6" name="Google Shape;2936;p9"/>
            <p:cNvSpPr/>
            <p:nvPr/>
          </p:nvSpPr>
          <p:spPr>
            <a:xfrm>
              <a:off x="5909850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7" name="Google Shape;2937;p9"/>
            <p:cNvSpPr/>
            <p:nvPr/>
          </p:nvSpPr>
          <p:spPr>
            <a:xfrm>
              <a:off x="606037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8" name="Google Shape;2938;p9"/>
            <p:cNvSpPr/>
            <p:nvPr/>
          </p:nvSpPr>
          <p:spPr>
            <a:xfrm>
              <a:off x="6060375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9" name="Google Shape;2939;p9"/>
            <p:cNvSpPr/>
            <p:nvPr/>
          </p:nvSpPr>
          <p:spPr>
            <a:xfrm>
              <a:off x="6060375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0" name="Google Shape;2940;p9"/>
            <p:cNvSpPr/>
            <p:nvPr/>
          </p:nvSpPr>
          <p:spPr>
            <a:xfrm>
              <a:off x="606037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1" name="Google Shape;2941;p9"/>
            <p:cNvSpPr/>
            <p:nvPr/>
          </p:nvSpPr>
          <p:spPr>
            <a:xfrm>
              <a:off x="606037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2" name="Google Shape;2942;p9"/>
            <p:cNvSpPr/>
            <p:nvPr/>
          </p:nvSpPr>
          <p:spPr>
            <a:xfrm>
              <a:off x="606037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3" name="Google Shape;2943;p9"/>
            <p:cNvSpPr/>
            <p:nvPr/>
          </p:nvSpPr>
          <p:spPr>
            <a:xfrm>
              <a:off x="606037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4" name="Google Shape;2944;p9"/>
            <p:cNvSpPr/>
            <p:nvPr/>
          </p:nvSpPr>
          <p:spPr>
            <a:xfrm>
              <a:off x="606037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5" name="Google Shape;2945;p9"/>
            <p:cNvSpPr/>
            <p:nvPr/>
          </p:nvSpPr>
          <p:spPr>
            <a:xfrm>
              <a:off x="621087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6" name="Google Shape;2946;p9"/>
            <p:cNvSpPr/>
            <p:nvPr/>
          </p:nvSpPr>
          <p:spPr>
            <a:xfrm>
              <a:off x="621087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7" name="Google Shape;2947;p9"/>
            <p:cNvSpPr/>
            <p:nvPr/>
          </p:nvSpPr>
          <p:spPr>
            <a:xfrm>
              <a:off x="621087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8" name="Google Shape;2948;p9"/>
            <p:cNvSpPr/>
            <p:nvPr/>
          </p:nvSpPr>
          <p:spPr>
            <a:xfrm>
              <a:off x="621087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9" name="Google Shape;2949;p9"/>
            <p:cNvSpPr/>
            <p:nvPr/>
          </p:nvSpPr>
          <p:spPr>
            <a:xfrm>
              <a:off x="621087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0" name="Google Shape;2950;p9"/>
            <p:cNvSpPr/>
            <p:nvPr/>
          </p:nvSpPr>
          <p:spPr>
            <a:xfrm>
              <a:off x="6361375" y="14422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1" name="Google Shape;2951;p9"/>
            <p:cNvSpPr/>
            <p:nvPr/>
          </p:nvSpPr>
          <p:spPr>
            <a:xfrm>
              <a:off x="6361375" y="26462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2" name="Google Shape;2952;p9"/>
            <p:cNvSpPr/>
            <p:nvPr/>
          </p:nvSpPr>
          <p:spPr>
            <a:xfrm>
              <a:off x="666240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53" name="Google Shape;2953;p9"/>
          <p:cNvSpPr txBox="1">
            <a:spLocks noGrp="1"/>
          </p:cNvSpPr>
          <p:nvPr>
            <p:ph type="sldNum" idx="12"/>
          </p:nvPr>
        </p:nvSpPr>
        <p:spPr>
          <a:xfrm>
            <a:off x="91531" y="47202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dark">
  <p:cSld name="BLANK_1">
    <p:bg>
      <p:bgPr>
        <a:solidFill>
          <a:srgbClr val="003B55"/>
        </a:solidFill>
        <a:effectLst/>
      </p:bgPr>
    </p:bg>
    <p:spTree>
      <p:nvGrpSpPr>
        <p:cNvPr id="1" name="Shape 3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31" name="Google Shape;3231;p11"/>
          <p:cNvGrpSpPr/>
          <p:nvPr/>
        </p:nvGrpSpPr>
        <p:grpSpPr>
          <a:xfrm rot="10800000">
            <a:off x="8851487" y="28707"/>
            <a:ext cx="264012" cy="5086302"/>
            <a:chOff x="5307800" y="238125"/>
            <a:chExt cx="271925" cy="5238750"/>
          </a:xfrm>
        </p:grpSpPr>
        <p:sp>
          <p:nvSpPr>
            <p:cNvPr id="3232" name="Google Shape;3232;p11"/>
            <p:cNvSpPr/>
            <p:nvPr/>
          </p:nvSpPr>
          <p:spPr>
            <a:xfrm>
              <a:off x="5307800" y="2381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3" name="Google Shape;3233;p11"/>
            <p:cNvSpPr/>
            <p:nvPr/>
          </p:nvSpPr>
          <p:spPr>
            <a:xfrm>
              <a:off x="5307800" y="3886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4" name="Google Shape;3234;p11"/>
            <p:cNvSpPr/>
            <p:nvPr/>
          </p:nvSpPr>
          <p:spPr>
            <a:xfrm>
              <a:off x="5307800" y="53912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5" name="Google Shape;3235;p11"/>
            <p:cNvSpPr/>
            <p:nvPr/>
          </p:nvSpPr>
          <p:spPr>
            <a:xfrm>
              <a:off x="5307800" y="6896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6" name="Google Shape;3236;p11"/>
            <p:cNvSpPr/>
            <p:nvPr/>
          </p:nvSpPr>
          <p:spPr>
            <a:xfrm>
              <a:off x="5307800" y="8401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7" name="Google Shape;3237;p11"/>
            <p:cNvSpPr/>
            <p:nvPr/>
          </p:nvSpPr>
          <p:spPr>
            <a:xfrm>
              <a:off x="5307800" y="9906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8" name="Google Shape;3238;p11"/>
            <p:cNvSpPr/>
            <p:nvPr/>
          </p:nvSpPr>
          <p:spPr>
            <a:xfrm>
              <a:off x="5307800" y="11411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9" name="Google Shape;3239;p11"/>
            <p:cNvSpPr/>
            <p:nvPr/>
          </p:nvSpPr>
          <p:spPr>
            <a:xfrm>
              <a:off x="5307800" y="12917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0" name="Google Shape;3240;p11"/>
            <p:cNvSpPr/>
            <p:nvPr/>
          </p:nvSpPr>
          <p:spPr>
            <a:xfrm>
              <a:off x="5307800" y="14422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1" name="Google Shape;3241;p11"/>
            <p:cNvSpPr/>
            <p:nvPr/>
          </p:nvSpPr>
          <p:spPr>
            <a:xfrm>
              <a:off x="5307800" y="15927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2" name="Google Shape;3242;p11"/>
            <p:cNvSpPr/>
            <p:nvPr/>
          </p:nvSpPr>
          <p:spPr>
            <a:xfrm>
              <a:off x="5307800" y="17432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3" name="Google Shape;3243;p11"/>
            <p:cNvSpPr/>
            <p:nvPr/>
          </p:nvSpPr>
          <p:spPr>
            <a:xfrm>
              <a:off x="5307800" y="18937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4" name="Google Shape;3244;p11"/>
            <p:cNvSpPr/>
            <p:nvPr/>
          </p:nvSpPr>
          <p:spPr>
            <a:xfrm>
              <a:off x="5307800" y="20442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5" name="Google Shape;3245;p11"/>
            <p:cNvSpPr/>
            <p:nvPr/>
          </p:nvSpPr>
          <p:spPr>
            <a:xfrm>
              <a:off x="5307800" y="21947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6" name="Google Shape;3246;p11"/>
            <p:cNvSpPr/>
            <p:nvPr/>
          </p:nvSpPr>
          <p:spPr>
            <a:xfrm>
              <a:off x="5307800" y="23452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7" name="Google Shape;3247;p11"/>
            <p:cNvSpPr/>
            <p:nvPr/>
          </p:nvSpPr>
          <p:spPr>
            <a:xfrm>
              <a:off x="5307800" y="24957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8" name="Google Shape;3248;p11"/>
            <p:cNvSpPr/>
            <p:nvPr/>
          </p:nvSpPr>
          <p:spPr>
            <a:xfrm>
              <a:off x="5307800" y="26462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9" name="Google Shape;3249;p11"/>
            <p:cNvSpPr/>
            <p:nvPr/>
          </p:nvSpPr>
          <p:spPr>
            <a:xfrm>
              <a:off x="5307800" y="27968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0" name="Google Shape;3250;p11"/>
            <p:cNvSpPr/>
            <p:nvPr/>
          </p:nvSpPr>
          <p:spPr>
            <a:xfrm>
              <a:off x="5307800" y="29473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1" name="Google Shape;3251;p11"/>
            <p:cNvSpPr/>
            <p:nvPr/>
          </p:nvSpPr>
          <p:spPr>
            <a:xfrm>
              <a:off x="5307800" y="30978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2" name="Google Shape;3252;p11"/>
            <p:cNvSpPr/>
            <p:nvPr/>
          </p:nvSpPr>
          <p:spPr>
            <a:xfrm>
              <a:off x="5307800" y="32483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3" name="Google Shape;3253;p11"/>
            <p:cNvSpPr/>
            <p:nvPr/>
          </p:nvSpPr>
          <p:spPr>
            <a:xfrm>
              <a:off x="5307800" y="33988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4" name="Google Shape;3254;p11"/>
            <p:cNvSpPr/>
            <p:nvPr/>
          </p:nvSpPr>
          <p:spPr>
            <a:xfrm>
              <a:off x="5307800" y="35493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5" name="Google Shape;3255;p11"/>
            <p:cNvSpPr/>
            <p:nvPr/>
          </p:nvSpPr>
          <p:spPr>
            <a:xfrm>
              <a:off x="5307800" y="36998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6" name="Google Shape;3256;p11"/>
            <p:cNvSpPr/>
            <p:nvPr/>
          </p:nvSpPr>
          <p:spPr>
            <a:xfrm>
              <a:off x="5307800" y="38503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7" name="Google Shape;3257;p11"/>
            <p:cNvSpPr/>
            <p:nvPr/>
          </p:nvSpPr>
          <p:spPr>
            <a:xfrm>
              <a:off x="5307800" y="40008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8" name="Google Shape;3258;p11"/>
            <p:cNvSpPr/>
            <p:nvPr/>
          </p:nvSpPr>
          <p:spPr>
            <a:xfrm>
              <a:off x="5307800" y="41514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9" name="Google Shape;3259;p11"/>
            <p:cNvSpPr/>
            <p:nvPr/>
          </p:nvSpPr>
          <p:spPr>
            <a:xfrm>
              <a:off x="5307800" y="43019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0" name="Google Shape;3260;p11"/>
            <p:cNvSpPr/>
            <p:nvPr/>
          </p:nvSpPr>
          <p:spPr>
            <a:xfrm>
              <a:off x="5307800" y="44524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1" name="Google Shape;3261;p11"/>
            <p:cNvSpPr/>
            <p:nvPr/>
          </p:nvSpPr>
          <p:spPr>
            <a:xfrm>
              <a:off x="5307800" y="46029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2" name="Google Shape;3262;p11"/>
            <p:cNvSpPr/>
            <p:nvPr/>
          </p:nvSpPr>
          <p:spPr>
            <a:xfrm>
              <a:off x="5307800" y="47534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3" name="Google Shape;3263;p11"/>
            <p:cNvSpPr/>
            <p:nvPr/>
          </p:nvSpPr>
          <p:spPr>
            <a:xfrm>
              <a:off x="5307800" y="49039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4" name="Google Shape;3264;p11"/>
            <p:cNvSpPr/>
            <p:nvPr/>
          </p:nvSpPr>
          <p:spPr>
            <a:xfrm>
              <a:off x="5307800" y="505445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5" name="Google Shape;3265;p11"/>
            <p:cNvSpPr/>
            <p:nvPr/>
          </p:nvSpPr>
          <p:spPr>
            <a:xfrm>
              <a:off x="5307800" y="52049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6" name="Google Shape;3266;p11"/>
            <p:cNvSpPr/>
            <p:nvPr/>
          </p:nvSpPr>
          <p:spPr>
            <a:xfrm>
              <a:off x="5307800" y="53554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7" name="Google Shape;3267;p11"/>
            <p:cNvSpPr/>
            <p:nvPr/>
          </p:nvSpPr>
          <p:spPr>
            <a:xfrm>
              <a:off x="545832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8" name="Google Shape;3268;p11"/>
            <p:cNvSpPr/>
            <p:nvPr/>
          </p:nvSpPr>
          <p:spPr>
            <a:xfrm>
              <a:off x="545832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9" name="Google Shape;3269;p11"/>
            <p:cNvSpPr/>
            <p:nvPr/>
          </p:nvSpPr>
          <p:spPr>
            <a:xfrm>
              <a:off x="545832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0" name="Google Shape;3270;p11"/>
            <p:cNvSpPr/>
            <p:nvPr/>
          </p:nvSpPr>
          <p:spPr>
            <a:xfrm>
              <a:off x="545832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1" name="Google Shape;3271;p11"/>
            <p:cNvSpPr/>
            <p:nvPr/>
          </p:nvSpPr>
          <p:spPr>
            <a:xfrm>
              <a:off x="5458325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2" name="Google Shape;3272;p11"/>
            <p:cNvSpPr/>
            <p:nvPr/>
          </p:nvSpPr>
          <p:spPr>
            <a:xfrm>
              <a:off x="545832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3" name="Google Shape;3273;p11"/>
            <p:cNvSpPr/>
            <p:nvPr/>
          </p:nvSpPr>
          <p:spPr>
            <a:xfrm>
              <a:off x="545832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4" name="Google Shape;3274;p11"/>
            <p:cNvSpPr/>
            <p:nvPr/>
          </p:nvSpPr>
          <p:spPr>
            <a:xfrm>
              <a:off x="545832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5" name="Google Shape;3275;p11"/>
            <p:cNvSpPr/>
            <p:nvPr/>
          </p:nvSpPr>
          <p:spPr>
            <a:xfrm>
              <a:off x="545832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6" name="Google Shape;3276;p11"/>
            <p:cNvSpPr/>
            <p:nvPr/>
          </p:nvSpPr>
          <p:spPr>
            <a:xfrm>
              <a:off x="545832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7" name="Google Shape;3277;p11"/>
            <p:cNvSpPr/>
            <p:nvPr/>
          </p:nvSpPr>
          <p:spPr>
            <a:xfrm>
              <a:off x="5458325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8" name="Google Shape;3278;p11"/>
            <p:cNvSpPr/>
            <p:nvPr/>
          </p:nvSpPr>
          <p:spPr>
            <a:xfrm>
              <a:off x="545832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9" name="Google Shape;3279;p11"/>
            <p:cNvSpPr/>
            <p:nvPr/>
          </p:nvSpPr>
          <p:spPr>
            <a:xfrm>
              <a:off x="545832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0" name="Google Shape;3280;p11"/>
            <p:cNvSpPr/>
            <p:nvPr/>
          </p:nvSpPr>
          <p:spPr>
            <a:xfrm>
              <a:off x="545832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1" name="Google Shape;3281;p11"/>
            <p:cNvSpPr/>
            <p:nvPr/>
          </p:nvSpPr>
          <p:spPr>
            <a:xfrm>
              <a:off x="545832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2" name="Google Shape;3282;p11"/>
            <p:cNvSpPr/>
            <p:nvPr/>
          </p:nvSpPr>
          <p:spPr>
            <a:xfrm>
              <a:off x="545832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3" name="Google Shape;3283;p11"/>
            <p:cNvSpPr/>
            <p:nvPr/>
          </p:nvSpPr>
          <p:spPr>
            <a:xfrm>
              <a:off x="545832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4" name="Google Shape;3284;p11"/>
            <p:cNvSpPr/>
            <p:nvPr/>
          </p:nvSpPr>
          <p:spPr>
            <a:xfrm>
              <a:off x="545832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5" name="Google Shape;3285;p11"/>
            <p:cNvSpPr/>
            <p:nvPr/>
          </p:nvSpPr>
          <p:spPr>
            <a:xfrm>
              <a:off x="5458325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6" name="Google Shape;3286;p11"/>
            <p:cNvSpPr/>
            <p:nvPr/>
          </p:nvSpPr>
          <p:spPr>
            <a:xfrm>
              <a:off x="545832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7" name="Google Shape;3287;p11"/>
            <p:cNvSpPr/>
            <p:nvPr/>
          </p:nvSpPr>
          <p:spPr>
            <a:xfrm>
              <a:off x="545832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8" name="Google Shape;3288;p11"/>
            <p:cNvSpPr/>
            <p:nvPr/>
          </p:nvSpPr>
          <p:spPr>
            <a:xfrm>
              <a:off x="5458325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89" name="Google Shape;3289;p11"/>
          <p:cNvGrpSpPr/>
          <p:nvPr/>
        </p:nvGrpSpPr>
        <p:grpSpPr>
          <a:xfrm rot="10800000">
            <a:off x="7828571" y="28707"/>
            <a:ext cx="1140783" cy="5086302"/>
            <a:chOff x="5458325" y="238125"/>
            <a:chExt cx="1174975" cy="5238750"/>
          </a:xfrm>
        </p:grpSpPr>
        <p:sp>
          <p:nvSpPr>
            <p:cNvPr id="3290" name="Google Shape;3290;p11"/>
            <p:cNvSpPr/>
            <p:nvPr/>
          </p:nvSpPr>
          <p:spPr>
            <a:xfrm>
              <a:off x="5458325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1" name="Google Shape;3291;p11"/>
            <p:cNvSpPr/>
            <p:nvPr/>
          </p:nvSpPr>
          <p:spPr>
            <a:xfrm>
              <a:off x="545832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2" name="Google Shape;3292;p11"/>
            <p:cNvSpPr/>
            <p:nvPr/>
          </p:nvSpPr>
          <p:spPr>
            <a:xfrm>
              <a:off x="5458325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3" name="Google Shape;3293;p11"/>
            <p:cNvSpPr/>
            <p:nvPr/>
          </p:nvSpPr>
          <p:spPr>
            <a:xfrm>
              <a:off x="545832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4" name="Google Shape;3294;p11"/>
            <p:cNvSpPr/>
            <p:nvPr/>
          </p:nvSpPr>
          <p:spPr>
            <a:xfrm>
              <a:off x="5458325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5" name="Google Shape;3295;p11"/>
            <p:cNvSpPr/>
            <p:nvPr/>
          </p:nvSpPr>
          <p:spPr>
            <a:xfrm>
              <a:off x="545832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6" name="Google Shape;3296;p11"/>
            <p:cNvSpPr/>
            <p:nvPr/>
          </p:nvSpPr>
          <p:spPr>
            <a:xfrm>
              <a:off x="545832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7" name="Google Shape;3297;p11"/>
            <p:cNvSpPr/>
            <p:nvPr/>
          </p:nvSpPr>
          <p:spPr>
            <a:xfrm>
              <a:off x="545832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8" name="Google Shape;3298;p11"/>
            <p:cNvSpPr/>
            <p:nvPr/>
          </p:nvSpPr>
          <p:spPr>
            <a:xfrm>
              <a:off x="545832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9" name="Google Shape;3299;p11"/>
            <p:cNvSpPr/>
            <p:nvPr/>
          </p:nvSpPr>
          <p:spPr>
            <a:xfrm>
              <a:off x="545832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0" name="Google Shape;3300;p11"/>
            <p:cNvSpPr/>
            <p:nvPr/>
          </p:nvSpPr>
          <p:spPr>
            <a:xfrm>
              <a:off x="545832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1" name="Google Shape;3301;p11"/>
            <p:cNvSpPr/>
            <p:nvPr/>
          </p:nvSpPr>
          <p:spPr>
            <a:xfrm>
              <a:off x="545832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2" name="Google Shape;3302;p11"/>
            <p:cNvSpPr/>
            <p:nvPr/>
          </p:nvSpPr>
          <p:spPr>
            <a:xfrm>
              <a:off x="545832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3" name="Google Shape;3303;p11"/>
            <p:cNvSpPr/>
            <p:nvPr/>
          </p:nvSpPr>
          <p:spPr>
            <a:xfrm>
              <a:off x="560882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4" name="Google Shape;3304;p11"/>
            <p:cNvSpPr/>
            <p:nvPr/>
          </p:nvSpPr>
          <p:spPr>
            <a:xfrm>
              <a:off x="560882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5" name="Google Shape;3305;p11"/>
            <p:cNvSpPr/>
            <p:nvPr/>
          </p:nvSpPr>
          <p:spPr>
            <a:xfrm>
              <a:off x="560882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6" name="Google Shape;3306;p11"/>
            <p:cNvSpPr/>
            <p:nvPr/>
          </p:nvSpPr>
          <p:spPr>
            <a:xfrm>
              <a:off x="5608825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7" name="Google Shape;3307;p11"/>
            <p:cNvSpPr/>
            <p:nvPr/>
          </p:nvSpPr>
          <p:spPr>
            <a:xfrm>
              <a:off x="560882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8" name="Google Shape;3308;p11"/>
            <p:cNvSpPr/>
            <p:nvPr/>
          </p:nvSpPr>
          <p:spPr>
            <a:xfrm>
              <a:off x="560882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9" name="Google Shape;3309;p11"/>
            <p:cNvSpPr/>
            <p:nvPr/>
          </p:nvSpPr>
          <p:spPr>
            <a:xfrm>
              <a:off x="560882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0" name="Google Shape;3310;p11"/>
            <p:cNvSpPr/>
            <p:nvPr/>
          </p:nvSpPr>
          <p:spPr>
            <a:xfrm>
              <a:off x="5608825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1" name="Google Shape;3311;p11"/>
            <p:cNvSpPr/>
            <p:nvPr/>
          </p:nvSpPr>
          <p:spPr>
            <a:xfrm>
              <a:off x="560882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2" name="Google Shape;3312;p11"/>
            <p:cNvSpPr/>
            <p:nvPr/>
          </p:nvSpPr>
          <p:spPr>
            <a:xfrm>
              <a:off x="5608825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3" name="Google Shape;3313;p11"/>
            <p:cNvSpPr/>
            <p:nvPr/>
          </p:nvSpPr>
          <p:spPr>
            <a:xfrm>
              <a:off x="560882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4" name="Google Shape;3314;p11"/>
            <p:cNvSpPr/>
            <p:nvPr/>
          </p:nvSpPr>
          <p:spPr>
            <a:xfrm>
              <a:off x="560882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5" name="Google Shape;3315;p11"/>
            <p:cNvSpPr/>
            <p:nvPr/>
          </p:nvSpPr>
          <p:spPr>
            <a:xfrm>
              <a:off x="560882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6" name="Google Shape;3316;p11"/>
            <p:cNvSpPr/>
            <p:nvPr/>
          </p:nvSpPr>
          <p:spPr>
            <a:xfrm>
              <a:off x="560882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7" name="Google Shape;3317;p11"/>
            <p:cNvSpPr/>
            <p:nvPr/>
          </p:nvSpPr>
          <p:spPr>
            <a:xfrm>
              <a:off x="560882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8" name="Google Shape;3318;p11"/>
            <p:cNvSpPr/>
            <p:nvPr/>
          </p:nvSpPr>
          <p:spPr>
            <a:xfrm>
              <a:off x="5608825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9" name="Google Shape;3319;p11"/>
            <p:cNvSpPr/>
            <p:nvPr/>
          </p:nvSpPr>
          <p:spPr>
            <a:xfrm>
              <a:off x="560882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0" name="Google Shape;3320;p11"/>
            <p:cNvSpPr/>
            <p:nvPr/>
          </p:nvSpPr>
          <p:spPr>
            <a:xfrm>
              <a:off x="560882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1" name="Google Shape;3321;p11"/>
            <p:cNvSpPr/>
            <p:nvPr/>
          </p:nvSpPr>
          <p:spPr>
            <a:xfrm>
              <a:off x="560882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2" name="Google Shape;3322;p11"/>
            <p:cNvSpPr/>
            <p:nvPr/>
          </p:nvSpPr>
          <p:spPr>
            <a:xfrm>
              <a:off x="560882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3" name="Google Shape;3323;p11"/>
            <p:cNvSpPr/>
            <p:nvPr/>
          </p:nvSpPr>
          <p:spPr>
            <a:xfrm>
              <a:off x="560882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4" name="Google Shape;3324;p11"/>
            <p:cNvSpPr/>
            <p:nvPr/>
          </p:nvSpPr>
          <p:spPr>
            <a:xfrm>
              <a:off x="560882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5" name="Google Shape;3325;p11"/>
            <p:cNvSpPr/>
            <p:nvPr/>
          </p:nvSpPr>
          <p:spPr>
            <a:xfrm>
              <a:off x="560882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6" name="Google Shape;3326;p11"/>
            <p:cNvSpPr/>
            <p:nvPr/>
          </p:nvSpPr>
          <p:spPr>
            <a:xfrm>
              <a:off x="560882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7" name="Google Shape;3327;p11"/>
            <p:cNvSpPr/>
            <p:nvPr/>
          </p:nvSpPr>
          <p:spPr>
            <a:xfrm>
              <a:off x="560882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8" name="Google Shape;3328;p11"/>
            <p:cNvSpPr/>
            <p:nvPr/>
          </p:nvSpPr>
          <p:spPr>
            <a:xfrm>
              <a:off x="560882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9" name="Google Shape;3329;p11"/>
            <p:cNvSpPr/>
            <p:nvPr/>
          </p:nvSpPr>
          <p:spPr>
            <a:xfrm>
              <a:off x="5608825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0" name="Google Shape;3330;p11"/>
            <p:cNvSpPr/>
            <p:nvPr/>
          </p:nvSpPr>
          <p:spPr>
            <a:xfrm>
              <a:off x="560882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1" name="Google Shape;3331;p11"/>
            <p:cNvSpPr/>
            <p:nvPr/>
          </p:nvSpPr>
          <p:spPr>
            <a:xfrm>
              <a:off x="560882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2" name="Google Shape;3332;p11"/>
            <p:cNvSpPr/>
            <p:nvPr/>
          </p:nvSpPr>
          <p:spPr>
            <a:xfrm>
              <a:off x="560882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3" name="Google Shape;3333;p11"/>
            <p:cNvSpPr/>
            <p:nvPr/>
          </p:nvSpPr>
          <p:spPr>
            <a:xfrm>
              <a:off x="5608825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4" name="Google Shape;3334;p11"/>
            <p:cNvSpPr/>
            <p:nvPr/>
          </p:nvSpPr>
          <p:spPr>
            <a:xfrm>
              <a:off x="5759350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5" name="Google Shape;3335;p11"/>
            <p:cNvSpPr/>
            <p:nvPr/>
          </p:nvSpPr>
          <p:spPr>
            <a:xfrm>
              <a:off x="5759350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6" name="Google Shape;3336;p11"/>
            <p:cNvSpPr/>
            <p:nvPr/>
          </p:nvSpPr>
          <p:spPr>
            <a:xfrm>
              <a:off x="5759350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7" name="Google Shape;3337;p11"/>
            <p:cNvSpPr/>
            <p:nvPr/>
          </p:nvSpPr>
          <p:spPr>
            <a:xfrm>
              <a:off x="5759350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8" name="Google Shape;3338;p11"/>
            <p:cNvSpPr/>
            <p:nvPr/>
          </p:nvSpPr>
          <p:spPr>
            <a:xfrm>
              <a:off x="5759350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9" name="Google Shape;3339;p11"/>
            <p:cNvSpPr/>
            <p:nvPr/>
          </p:nvSpPr>
          <p:spPr>
            <a:xfrm>
              <a:off x="5759350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0" name="Google Shape;3340;p11"/>
            <p:cNvSpPr/>
            <p:nvPr/>
          </p:nvSpPr>
          <p:spPr>
            <a:xfrm>
              <a:off x="575935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1" name="Google Shape;3341;p11"/>
            <p:cNvSpPr/>
            <p:nvPr/>
          </p:nvSpPr>
          <p:spPr>
            <a:xfrm>
              <a:off x="575935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2" name="Google Shape;3342;p11"/>
            <p:cNvSpPr/>
            <p:nvPr/>
          </p:nvSpPr>
          <p:spPr>
            <a:xfrm>
              <a:off x="5759350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3" name="Google Shape;3343;p11"/>
            <p:cNvSpPr/>
            <p:nvPr/>
          </p:nvSpPr>
          <p:spPr>
            <a:xfrm>
              <a:off x="575935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4" name="Google Shape;3344;p11"/>
            <p:cNvSpPr/>
            <p:nvPr/>
          </p:nvSpPr>
          <p:spPr>
            <a:xfrm>
              <a:off x="5759350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5" name="Google Shape;3345;p11"/>
            <p:cNvSpPr/>
            <p:nvPr/>
          </p:nvSpPr>
          <p:spPr>
            <a:xfrm>
              <a:off x="590985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6" name="Google Shape;3346;p11"/>
            <p:cNvSpPr/>
            <p:nvPr/>
          </p:nvSpPr>
          <p:spPr>
            <a:xfrm>
              <a:off x="5909850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7" name="Google Shape;3347;p11"/>
            <p:cNvSpPr/>
            <p:nvPr/>
          </p:nvSpPr>
          <p:spPr>
            <a:xfrm>
              <a:off x="590985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8" name="Google Shape;3348;p11"/>
            <p:cNvSpPr/>
            <p:nvPr/>
          </p:nvSpPr>
          <p:spPr>
            <a:xfrm>
              <a:off x="6060375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9" name="Google Shape;3349;p11"/>
            <p:cNvSpPr/>
            <p:nvPr/>
          </p:nvSpPr>
          <p:spPr>
            <a:xfrm>
              <a:off x="621087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0" name="Google Shape;3350;p11"/>
            <p:cNvSpPr/>
            <p:nvPr/>
          </p:nvSpPr>
          <p:spPr>
            <a:xfrm>
              <a:off x="621087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1" name="Google Shape;3351;p11"/>
            <p:cNvSpPr/>
            <p:nvPr/>
          </p:nvSpPr>
          <p:spPr>
            <a:xfrm>
              <a:off x="651190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52" name="Google Shape;3352;p11"/>
          <p:cNvGrpSpPr/>
          <p:nvPr/>
        </p:nvGrpSpPr>
        <p:grpSpPr>
          <a:xfrm rot="10800000">
            <a:off x="7682451" y="28707"/>
            <a:ext cx="994639" cy="4940182"/>
            <a:chOff x="5759350" y="388625"/>
            <a:chExt cx="1024450" cy="5088250"/>
          </a:xfrm>
        </p:grpSpPr>
        <p:sp>
          <p:nvSpPr>
            <p:cNvPr id="3353" name="Google Shape;3353;p11"/>
            <p:cNvSpPr/>
            <p:nvPr/>
          </p:nvSpPr>
          <p:spPr>
            <a:xfrm>
              <a:off x="5759350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4" name="Google Shape;3354;p11"/>
            <p:cNvSpPr/>
            <p:nvPr/>
          </p:nvSpPr>
          <p:spPr>
            <a:xfrm>
              <a:off x="575935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5" name="Google Shape;3355;p11"/>
            <p:cNvSpPr/>
            <p:nvPr/>
          </p:nvSpPr>
          <p:spPr>
            <a:xfrm>
              <a:off x="575935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6" name="Google Shape;3356;p11"/>
            <p:cNvSpPr/>
            <p:nvPr/>
          </p:nvSpPr>
          <p:spPr>
            <a:xfrm>
              <a:off x="5759350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7" name="Google Shape;3357;p11"/>
            <p:cNvSpPr/>
            <p:nvPr/>
          </p:nvSpPr>
          <p:spPr>
            <a:xfrm>
              <a:off x="5759350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8" name="Google Shape;3358;p11"/>
            <p:cNvSpPr/>
            <p:nvPr/>
          </p:nvSpPr>
          <p:spPr>
            <a:xfrm>
              <a:off x="5759350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9" name="Google Shape;3359;p11"/>
            <p:cNvSpPr/>
            <p:nvPr/>
          </p:nvSpPr>
          <p:spPr>
            <a:xfrm>
              <a:off x="575935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0" name="Google Shape;3360;p11"/>
            <p:cNvSpPr/>
            <p:nvPr/>
          </p:nvSpPr>
          <p:spPr>
            <a:xfrm>
              <a:off x="590985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1" name="Google Shape;3361;p11"/>
            <p:cNvSpPr/>
            <p:nvPr/>
          </p:nvSpPr>
          <p:spPr>
            <a:xfrm>
              <a:off x="5909850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2" name="Google Shape;3362;p11"/>
            <p:cNvSpPr/>
            <p:nvPr/>
          </p:nvSpPr>
          <p:spPr>
            <a:xfrm>
              <a:off x="590985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3" name="Google Shape;3363;p11"/>
            <p:cNvSpPr/>
            <p:nvPr/>
          </p:nvSpPr>
          <p:spPr>
            <a:xfrm>
              <a:off x="5909850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4" name="Google Shape;3364;p11"/>
            <p:cNvSpPr/>
            <p:nvPr/>
          </p:nvSpPr>
          <p:spPr>
            <a:xfrm>
              <a:off x="5909850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5" name="Google Shape;3365;p11"/>
            <p:cNvSpPr/>
            <p:nvPr/>
          </p:nvSpPr>
          <p:spPr>
            <a:xfrm>
              <a:off x="590985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6" name="Google Shape;3366;p11"/>
            <p:cNvSpPr/>
            <p:nvPr/>
          </p:nvSpPr>
          <p:spPr>
            <a:xfrm>
              <a:off x="590985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7" name="Google Shape;3367;p11"/>
            <p:cNvSpPr/>
            <p:nvPr/>
          </p:nvSpPr>
          <p:spPr>
            <a:xfrm>
              <a:off x="5909850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8" name="Google Shape;3368;p11"/>
            <p:cNvSpPr/>
            <p:nvPr/>
          </p:nvSpPr>
          <p:spPr>
            <a:xfrm>
              <a:off x="5909850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9" name="Google Shape;3369;p11"/>
            <p:cNvSpPr/>
            <p:nvPr/>
          </p:nvSpPr>
          <p:spPr>
            <a:xfrm>
              <a:off x="5909850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0" name="Google Shape;3370;p11"/>
            <p:cNvSpPr/>
            <p:nvPr/>
          </p:nvSpPr>
          <p:spPr>
            <a:xfrm>
              <a:off x="5909850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1" name="Google Shape;3371;p11"/>
            <p:cNvSpPr/>
            <p:nvPr/>
          </p:nvSpPr>
          <p:spPr>
            <a:xfrm>
              <a:off x="590985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2" name="Google Shape;3372;p11"/>
            <p:cNvSpPr/>
            <p:nvPr/>
          </p:nvSpPr>
          <p:spPr>
            <a:xfrm>
              <a:off x="5909850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3" name="Google Shape;3373;p11"/>
            <p:cNvSpPr/>
            <p:nvPr/>
          </p:nvSpPr>
          <p:spPr>
            <a:xfrm>
              <a:off x="5909850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4" name="Google Shape;3374;p11"/>
            <p:cNvSpPr/>
            <p:nvPr/>
          </p:nvSpPr>
          <p:spPr>
            <a:xfrm>
              <a:off x="5909850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5" name="Google Shape;3375;p11"/>
            <p:cNvSpPr/>
            <p:nvPr/>
          </p:nvSpPr>
          <p:spPr>
            <a:xfrm>
              <a:off x="590985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6" name="Google Shape;3376;p11"/>
            <p:cNvSpPr/>
            <p:nvPr/>
          </p:nvSpPr>
          <p:spPr>
            <a:xfrm>
              <a:off x="590985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7" name="Google Shape;3377;p11"/>
            <p:cNvSpPr/>
            <p:nvPr/>
          </p:nvSpPr>
          <p:spPr>
            <a:xfrm>
              <a:off x="5909850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8" name="Google Shape;3378;p11"/>
            <p:cNvSpPr/>
            <p:nvPr/>
          </p:nvSpPr>
          <p:spPr>
            <a:xfrm>
              <a:off x="590985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9" name="Google Shape;3379;p11"/>
            <p:cNvSpPr/>
            <p:nvPr/>
          </p:nvSpPr>
          <p:spPr>
            <a:xfrm>
              <a:off x="606037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0" name="Google Shape;3380;p11"/>
            <p:cNvSpPr/>
            <p:nvPr/>
          </p:nvSpPr>
          <p:spPr>
            <a:xfrm>
              <a:off x="606037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1" name="Google Shape;3381;p11"/>
            <p:cNvSpPr/>
            <p:nvPr/>
          </p:nvSpPr>
          <p:spPr>
            <a:xfrm>
              <a:off x="606037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2" name="Google Shape;3382;p11"/>
            <p:cNvSpPr/>
            <p:nvPr/>
          </p:nvSpPr>
          <p:spPr>
            <a:xfrm>
              <a:off x="606037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3" name="Google Shape;3383;p11"/>
            <p:cNvSpPr/>
            <p:nvPr/>
          </p:nvSpPr>
          <p:spPr>
            <a:xfrm>
              <a:off x="6060375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4" name="Google Shape;3384;p11"/>
            <p:cNvSpPr/>
            <p:nvPr/>
          </p:nvSpPr>
          <p:spPr>
            <a:xfrm>
              <a:off x="606037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5" name="Google Shape;3385;p11"/>
            <p:cNvSpPr/>
            <p:nvPr/>
          </p:nvSpPr>
          <p:spPr>
            <a:xfrm>
              <a:off x="6060375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6" name="Google Shape;3386;p11"/>
            <p:cNvSpPr/>
            <p:nvPr/>
          </p:nvSpPr>
          <p:spPr>
            <a:xfrm>
              <a:off x="606037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7" name="Google Shape;3387;p11"/>
            <p:cNvSpPr/>
            <p:nvPr/>
          </p:nvSpPr>
          <p:spPr>
            <a:xfrm>
              <a:off x="606037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8" name="Google Shape;3388;p11"/>
            <p:cNvSpPr/>
            <p:nvPr/>
          </p:nvSpPr>
          <p:spPr>
            <a:xfrm>
              <a:off x="606037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9" name="Google Shape;3389;p11"/>
            <p:cNvSpPr/>
            <p:nvPr/>
          </p:nvSpPr>
          <p:spPr>
            <a:xfrm>
              <a:off x="606037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0" name="Google Shape;3390;p11"/>
            <p:cNvSpPr/>
            <p:nvPr/>
          </p:nvSpPr>
          <p:spPr>
            <a:xfrm>
              <a:off x="606037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1" name="Google Shape;3391;p11"/>
            <p:cNvSpPr/>
            <p:nvPr/>
          </p:nvSpPr>
          <p:spPr>
            <a:xfrm>
              <a:off x="6060375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2" name="Google Shape;3392;p11"/>
            <p:cNvSpPr/>
            <p:nvPr/>
          </p:nvSpPr>
          <p:spPr>
            <a:xfrm>
              <a:off x="606037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3" name="Google Shape;3393;p11"/>
            <p:cNvSpPr/>
            <p:nvPr/>
          </p:nvSpPr>
          <p:spPr>
            <a:xfrm>
              <a:off x="606037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4" name="Google Shape;3394;p11"/>
            <p:cNvSpPr/>
            <p:nvPr/>
          </p:nvSpPr>
          <p:spPr>
            <a:xfrm>
              <a:off x="606037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5" name="Google Shape;3395;p11"/>
            <p:cNvSpPr/>
            <p:nvPr/>
          </p:nvSpPr>
          <p:spPr>
            <a:xfrm>
              <a:off x="606037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6" name="Google Shape;3396;p11"/>
            <p:cNvSpPr/>
            <p:nvPr/>
          </p:nvSpPr>
          <p:spPr>
            <a:xfrm>
              <a:off x="606037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7" name="Google Shape;3397;p11"/>
            <p:cNvSpPr/>
            <p:nvPr/>
          </p:nvSpPr>
          <p:spPr>
            <a:xfrm>
              <a:off x="606037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8" name="Google Shape;3398;p11"/>
            <p:cNvSpPr/>
            <p:nvPr/>
          </p:nvSpPr>
          <p:spPr>
            <a:xfrm>
              <a:off x="606037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9" name="Google Shape;3399;p11"/>
            <p:cNvSpPr/>
            <p:nvPr/>
          </p:nvSpPr>
          <p:spPr>
            <a:xfrm>
              <a:off x="606037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0" name="Google Shape;3400;p11"/>
            <p:cNvSpPr/>
            <p:nvPr/>
          </p:nvSpPr>
          <p:spPr>
            <a:xfrm>
              <a:off x="606037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1" name="Google Shape;3401;p11"/>
            <p:cNvSpPr/>
            <p:nvPr/>
          </p:nvSpPr>
          <p:spPr>
            <a:xfrm>
              <a:off x="606037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2" name="Google Shape;3402;p11"/>
            <p:cNvSpPr/>
            <p:nvPr/>
          </p:nvSpPr>
          <p:spPr>
            <a:xfrm>
              <a:off x="606037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3" name="Google Shape;3403;p11"/>
            <p:cNvSpPr/>
            <p:nvPr/>
          </p:nvSpPr>
          <p:spPr>
            <a:xfrm>
              <a:off x="606037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4" name="Google Shape;3404;p11"/>
            <p:cNvSpPr/>
            <p:nvPr/>
          </p:nvSpPr>
          <p:spPr>
            <a:xfrm>
              <a:off x="6060375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5" name="Google Shape;3405;p11"/>
            <p:cNvSpPr/>
            <p:nvPr/>
          </p:nvSpPr>
          <p:spPr>
            <a:xfrm>
              <a:off x="621087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6" name="Google Shape;3406;p11"/>
            <p:cNvSpPr/>
            <p:nvPr/>
          </p:nvSpPr>
          <p:spPr>
            <a:xfrm>
              <a:off x="621087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7" name="Google Shape;3407;p11"/>
            <p:cNvSpPr/>
            <p:nvPr/>
          </p:nvSpPr>
          <p:spPr>
            <a:xfrm>
              <a:off x="621087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8" name="Google Shape;3408;p11"/>
            <p:cNvSpPr/>
            <p:nvPr/>
          </p:nvSpPr>
          <p:spPr>
            <a:xfrm>
              <a:off x="621087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9" name="Google Shape;3409;p11"/>
            <p:cNvSpPr/>
            <p:nvPr/>
          </p:nvSpPr>
          <p:spPr>
            <a:xfrm>
              <a:off x="621087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0" name="Google Shape;3410;p11"/>
            <p:cNvSpPr/>
            <p:nvPr/>
          </p:nvSpPr>
          <p:spPr>
            <a:xfrm>
              <a:off x="621087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1" name="Google Shape;3411;p11"/>
            <p:cNvSpPr/>
            <p:nvPr/>
          </p:nvSpPr>
          <p:spPr>
            <a:xfrm>
              <a:off x="621087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2" name="Google Shape;3412;p11"/>
            <p:cNvSpPr/>
            <p:nvPr/>
          </p:nvSpPr>
          <p:spPr>
            <a:xfrm>
              <a:off x="621087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3" name="Google Shape;3413;p11"/>
            <p:cNvSpPr/>
            <p:nvPr/>
          </p:nvSpPr>
          <p:spPr>
            <a:xfrm>
              <a:off x="621087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4" name="Google Shape;3414;p11"/>
            <p:cNvSpPr/>
            <p:nvPr/>
          </p:nvSpPr>
          <p:spPr>
            <a:xfrm>
              <a:off x="621087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5" name="Google Shape;3415;p11"/>
            <p:cNvSpPr/>
            <p:nvPr/>
          </p:nvSpPr>
          <p:spPr>
            <a:xfrm>
              <a:off x="621087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6" name="Google Shape;3416;p11"/>
            <p:cNvSpPr/>
            <p:nvPr/>
          </p:nvSpPr>
          <p:spPr>
            <a:xfrm>
              <a:off x="621087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7" name="Google Shape;3417;p11"/>
            <p:cNvSpPr/>
            <p:nvPr/>
          </p:nvSpPr>
          <p:spPr>
            <a:xfrm>
              <a:off x="621087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8" name="Google Shape;3418;p11"/>
            <p:cNvSpPr/>
            <p:nvPr/>
          </p:nvSpPr>
          <p:spPr>
            <a:xfrm>
              <a:off x="621087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9" name="Google Shape;3419;p11"/>
            <p:cNvSpPr/>
            <p:nvPr/>
          </p:nvSpPr>
          <p:spPr>
            <a:xfrm>
              <a:off x="621087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0" name="Google Shape;3420;p11"/>
            <p:cNvSpPr/>
            <p:nvPr/>
          </p:nvSpPr>
          <p:spPr>
            <a:xfrm>
              <a:off x="621087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1" name="Google Shape;3421;p11"/>
            <p:cNvSpPr/>
            <p:nvPr/>
          </p:nvSpPr>
          <p:spPr>
            <a:xfrm>
              <a:off x="621087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2" name="Google Shape;3422;p11"/>
            <p:cNvSpPr/>
            <p:nvPr/>
          </p:nvSpPr>
          <p:spPr>
            <a:xfrm>
              <a:off x="621087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3" name="Google Shape;3423;p11"/>
            <p:cNvSpPr/>
            <p:nvPr/>
          </p:nvSpPr>
          <p:spPr>
            <a:xfrm>
              <a:off x="621087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4" name="Google Shape;3424;p11"/>
            <p:cNvSpPr/>
            <p:nvPr/>
          </p:nvSpPr>
          <p:spPr>
            <a:xfrm>
              <a:off x="621087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5" name="Google Shape;3425;p11"/>
            <p:cNvSpPr/>
            <p:nvPr/>
          </p:nvSpPr>
          <p:spPr>
            <a:xfrm>
              <a:off x="6361375" y="3886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6" name="Google Shape;3426;p11"/>
            <p:cNvSpPr/>
            <p:nvPr/>
          </p:nvSpPr>
          <p:spPr>
            <a:xfrm>
              <a:off x="6361375" y="53912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7" name="Google Shape;3427;p11"/>
            <p:cNvSpPr/>
            <p:nvPr/>
          </p:nvSpPr>
          <p:spPr>
            <a:xfrm>
              <a:off x="6361375" y="9906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8" name="Google Shape;3428;p11"/>
            <p:cNvSpPr/>
            <p:nvPr/>
          </p:nvSpPr>
          <p:spPr>
            <a:xfrm>
              <a:off x="6361375" y="12917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9" name="Google Shape;3429;p11"/>
            <p:cNvSpPr/>
            <p:nvPr/>
          </p:nvSpPr>
          <p:spPr>
            <a:xfrm>
              <a:off x="6361375" y="15927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0" name="Google Shape;3430;p11"/>
            <p:cNvSpPr/>
            <p:nvPr/>
          </p:nvSpPr>
          <p:spPr>
            <a:xfrm>
              <a:off x="6361375" y="20442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1" name="Google Shape;3431;p11"/>
            <p:cNvSpPr/>
            <p:nvPr/>
          </p:nvSpPr>
          <p:spPr>
            <a:xfrm>
              <a:off x="6361375" y="23452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2" name="Google Shape;3432;p11"/>
            <p:cNvSpPr/>
            <p:nvPr/>
          </p:nvSpPr>
          <p:spPr>
            <a:xfrm>
              <a:off x="6361375" y="27968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3" name="Google Shape;3433;p11"/>
            <p:cNvSpPr/>
            <p:nvPr/>
          </p:nvSpPr>
          <p:spPr>
            <a:xfrm>
              <a:off x="6361375" y="30978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4" name="Google Shape;3434;p11"/>
            <p:cNvSpPr/>
            <p:nvPr/>
          </p:nvSpPr>
          <p:spPr>
            <a:xfrm>
              <a:off x="6361375" y="32483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5" name="Google Shape;3435;p11"/>
            <p:cNvSpPr/>
            <p:nvPr/>
          </p:nvSpPr>
          <p:spPr>
            <a:xfrm>
              <a:off x="6361375" y="35493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6" name="Google Shape;3436;p11"/>
            <p:cNvSpPr/>
            <p:nvPr/>
          </p:nvSpPr>
          <p:spPr>
            <a:xfrm>
              <a:off x="6361375" y="36998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7" name="Google Shape;3437;p11"/>
            <p:cNvSpPr/>
            <p:nvPr/>
          </p:nvSpPr>
          <p:spPr>
            <a:xfrm>
              <a:off x="6361375" y="38503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8" name="Google Shape;3438;p11"/>
            <p:cNvSpPr/>
            <p:nvPr/>
          </p:nvSpPr>
          <p:spPr>
            <a:xfrm>
              <a:off x="6361375" y="41514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9" name="Google Shape;3439;p11"/>
            <p:cNvSpPr/>
            <p:nvPr/>
          </p:nvSpPr>
          <p:spPr>
            <a:xfrm>
              <a:off x="6361375" y="43019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0" name="Google Shape;3440;p11"/>
            <p:cNvSpPr/>
            <p:nvPr/>
          </p:nvSpPr>
          <p:spPr>
            <a:xfrm>
              <a:off x="6361375" y="47534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1" name="Google Shape;3441;p11"/>
            <p:cNvSpPr/>
            <p:nvPr/>
          </p:nvSpPr>
          <p:spPr>
            <a:xfrm>
              <a:off x="6361375" y="505445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2" name="Google Shape;3442;p11"/>
            <p:cNvSpPr/>
            <p:nvPr/>
          </p:nvSpPr>
          <p:spPr>
            <a:xfrm>
              <a:off x="6361375" y="52049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3" name="Google Shape;3443;p11"/>
            <p:cNvSpPr/>
            <p:nvPr/>
          </p:nvSpPr>
          <p:spPr>
            <a:xfrm>
              <a:off x="651190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4" name="Google Shape;3444;p11"/>
            <p:cNvSpPr/>
            <p:nvPr/>
          </p:nvSpPr>
          <p:spPr>
            <a:xfrm>
              <a:off x="651190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5" name="Google Shape;3445;p11"/>
            <p:cNvSpPr/>
            <p:nvPr/>
          </p:nvSpPr>
          <p:spPr>
            <a:xfrm>
              <a:off x="651190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6" name="Google Shape;3446;p11"/>
            <p:cNvSpPr/>
            <p:nvPr/>
          </p:nvSpPr>
          <p:spPr>
            <a:xfrm>
              <a:off x="651190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7" name="Google Shape;3447;p11"/>
            <p:cNvSpPr/>
            <p:nvPr/>
          </p:nvSpPr>
          <p:spPr>
            <a:xfrm>
              <a:off x="651190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8" name="Google Shape;3448;p11"/>
            <p:cNvSpPr/>
            <p:nvPr/>
          </p:nvSpPr>
          <p:spPr>
            <a:xfrm>
              <a:off x="651190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9" name="Google Shape;3449;p11"/>
            <p:cNvSpPr/>
            <p:nvPr/>
          </p:nvSpPr>
          <p:spPr>
            <a:xfrm>
              <a:off x="651190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0" name="Google Shape;3450;p11"/>
            <p:cNvSpPr/>
            <p:nvPr/>
          </p:nvSpPr>
          <p:spPr>
            <a:xfrm>
              <a:off x="651190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1" name="Google Shape;3451;p11"/>
            <p:cNvSpPr/>
            <p:nvPr/>
          </p:nvSpPr>
          <p:spPr>
            <a:xfrm>
              <a:off x="666240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2" name="Google Shape;3452;p11"/>
            <p:cNvSpPr/>
            <p:nvPr/>
          </p:nvSpPr>
          <p:spPr>
            <a:xfrm>
              <a:off x="666240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3" name="Google Shape;3453;p11"/>
            <p:cNvSpPr/>
            <p:nvPr/>
          </p:nvSpPr>
          <p:spPr>
            <a:xfrm>
              <a:off x="666240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54" name="Google Shape;3454;p11"/>
          <p:cNvGrpSpPr/>
          <p:nvPr/>
        </p:nvGrpSpPr>
        <p:grpSpPr>
          <a:xfrm rot="10800000">
            <a:off x="7682451" y="28707"/>
            <a:ext cx="1140783" cy="5086302"/>
            <a:chOff x="5608825" y="238125"/>
            <a:chExt cx="1174975" cy="5238750"/>
          </a:xfrm>
        </p:grpSpPr>
        <p:sp>
          <p:nvSpPr>
            <p:cNvPr id="3455" name="Google Shape;3455;p11"/>
            <p:cNvSpPr/>
            <p:nvPr/>
          </p:nvSpPr>
          <p:spPr>
            <a:xfrm>
              <a:off x="5608825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6" name="Google Shape;3456;p11"/>
            <p:cNvSpPr/>
            <p:nvPr/>
          </p:nvSpPr>
          <p:spPr>
            <a:xfrm>
              <a:off x="560882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7" name="Google Shape;3457;p11"/>
            <p:cNvSpPr/>
            <p:nvPr/>
          </p:nvSpPr>
          <p:spPr>
            <a:xfrm>
              <a:off x="560882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8" name="Google Shape;3458;p11"/>
            <p:cNvSpPr/>
            <p:nvPr/>
          </p:nvSpPr>
          <p:spPr>
            <a:xfrm>
              <a:off x="560882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9" name="Google Shape;3459;p11"/>
            <p:cNvSpPr/>
            <p:nvPr/>
          </p:nvSpPr>
          <p:spPr>
            <a:xfrm>
              <a:off x="575935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0" name="Google Shape;3460;p11"/>
            <p:cNvSpPr/>
            <p:nvPr/>
          </p:nvSpPr>
          <p:spPr>
            <a:xfrm>
              <a:off x="575935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1" name="Google Shape;3461;p11"/>
            <p:cNvSpPr/>
            <p:nvPr/>
          </p:nvSpPr>
          <p:spPr>
            <a:xfrm>
              <a:off x="575935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2" name="Google Shape;3462;p11"/>
            <p:cNvSpPr/>
            <p:nvPr/>
          </p:nvSpPr>
          <p:spPr>
            <a:xfrm>
              <a:off x="575935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3" name="Google Shape;3463;p11"/>
            <p:cNvSpPr/>
            <p:nvPr/>
          </p:nvSpPr>
          <p:spPr>
            <a:xfrm>
              <a:off x="5759350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4" name="Google Shape;3464;p11"/>
            <p:cNvSpPr/>
            <p:nvPr/>
          </p:nvSpPr>
          <p:spPr>
            <a:xfrm>
              <a:off x="575935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5" name="Google Shape;3465;p11"/>
            <p:cNvSpPr/>
            <p:nvPr/>
          </p:nvSpPr>
          <p:spPr>
            <a:xfrm>
              <a:off x="5759350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6" name="Google Shape;3466;p11"/>
            <p:cNvSpPr/>
            <p:nvPr/>
          </p:nvSpPr>
          <p:spPr>
            <a:xfrm>
              <a:off x="5759350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7" name="Google Shape;3467;p11"/>
            <p:cNvSpPr/>
            <p:nvPr/>
          </p:nvSpPr>
          <p:spPr>
            <a:xfrm>
              <a:off x="5759350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8" name="Google Shape;3468;p11"/>
            <p:cNvSpPr/>
            <p:nvPr/>
          </p:nvSpPr>
          <p:spPr>
            <a:xfrm>
              <a:off x="5759350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9" name="Google Shape;3469;p11"/>
            <p:cNvSpPr/>
            <p:nvPr/>
          </p:nvSpPr>
          <p:spPr>
            <a:xfrm>
              <a:off x="5759350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0" name="Google Shape;3470;p11"/>
            <p:cNvSpPr/>
            <p:nvPr/>
          </p:nvSpPr>
          <p:spPr>
            <a:xfrm>
              <a:off x="5759350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1" name="Google Shape;3471;p11"/>
            <p:cNvSpPr/>
            <p:nvPr/>
          </p:nvSpPr>
          <p:spPr>
            <a:xfrm>
              <a:off x="5759350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2" name="Google Shape;3472;p11"/>
            <p:cNvSpPr/>
            <p:nvPr/>
          </p:nvSpPr>
          <p:spPr>
            <a:xfrm>
              <a:off x="575935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3" name="Google Shape;3473;p11"/>
            <p:cNvSpPr/>
            <p:nvPr/>
          </p:nvSpPr>
          <p:spPr>
            <a:xfrm>
              <a:off x="575935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4" name="Google Shape;3474;p11"/>
            <p:cNvSpPr/>
            <p:nvPr/>
          </p:nvSpPr>
          <p:spPr>
            <a:xfrm>
              <a:off x="5759350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5" name="Google Shape;3475;p11"/>
            <p:cNvSpPr/>
            <p:nvPr/>
          </p:nvSpPr>
          <p:spPr>
            <a:xfrm>
              <a:off x="5759350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6" name="Google Shape;3476;p11"/>
            <p:cNvSpPr/>
            <p:nvPr/>
          </p:nvSpPr>
          <p:spPr>
            <a:xfrm>
              <a:off x="5909850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7" name="Google Shape;3477;p11"/>
            <p:cNvSpPr/>
            <p:nvPr/>
          </p:nvSpPr>
          <p:spPr>
            <a:xfrm>
              <a:off x="5909850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8" name="Google Shape;3478;p11"/>
            <p:cNvSpPr/>
            <p:nvPr/>
          </p:nvSpPr>
          <p:spPr>
            <a:xfrm>
              <a:off x="5909850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9" name="Google Shape;3479;p11"/>
            <p:cNvSpPr/>
            <p:nvPr/>
          </p:nvSpPr>
          <p:spPr>
            <a:xfrm>
              <a:off x="590985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0" name="Google Shape;3480;p11"/>
            <p:cNvSpPr/>
            <p:nvPr/>
          </p:nvSpPr>
          <p:spPr>
            <a:xfrm>
              <a:off x="590985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1" name="Google Shape;3481;p11"/>
            <p:cNvSpPr/>
            <p:nvPr/>
          </p:nvSpPr>
          <p:spPr>
            <a:xfrm>
              <a:off x="5909850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2" name="Google Shape;3482;p11"/>
            <p:cNvSpPr/>
            <p:nvPr/>
          </p:nvSpPr>
          <p:spPr>
            <a:xfrm>
              <a:off x="5909850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3" name="Google Shape;3483;p11"/>
            <p:cNvSpPr/>
            <p:nvPr/>
          </p:nvSpPr>
          <p:spPr>
            <a:xfrm>
              <a:off x="5909850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4" name="Google Shape;3484;p11"/>
            <p:cNvSpPr/>
            <p:nvPr/>
          </p:nvSpPr>
          <p:spPr>
            <a:xfrm>
              <a:off x="5909850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5" name="Google Shape;3485;p11"/>
            <p:cNvSpPr/>
            <p:nvPr/>
          </p:nvSpPr>
          <p:spPr>
            <a:xfrm>
              <a:off x="5909850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6" name="Google Shape;3486;p11"/>
            <p:cNvSpPr/>
            <p:nvPr/>
          </p:nvSpPr>
          <p:spPr>
            <a:xfrm>
              <a:off x="590985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7" name="Google Shape;3487;p11"/>
            <p:cNvSpPr/>
            <p:nvPr/>
          </p:nvSpPr>
          <p:spPr>
            <a:xfrm>
              <a:off x="5909850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8" name="Google Shape;3488;p11"/>
            <p:cNvSpPr/>
            <p:nvPr/>
          </p:nvSpPr>
          <p:spPr>
            <a:xfrm>
              <a:off x="5909850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9" name="Google Shape;3489;p11"/>
            <p:cNvSpPr/>
            <p:nvPr/>
          </p:nvSpPr>
          <p:spPr>
            <a:xfrm>
              <a:off x="606037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0" name="Google Shape;3490;p11"/>
            <p:cNvSpPr/>
            <p:nvPr/>
          </p:nvSpPr>
          <p:spPr>
            <a:xfrm>
              <a:off x="6060375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1" name="Google Shape;3491;p11"/>
            <p:cNvSpPr/>
            <p:nvPr/>
          </p:nvSpPr>
          <p:spPr>
            <a:xfrm>
              <a:off x="6060375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2" name="Google Shape;3492;p11"/>
            <p:cNvSpPr/>
            <p:nvPr/>
          </p:nvSpPr>
          <p:spPr>
            <a:xfrm>
              <a:off x="606037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3" name="Google Shape;3493;p11"/>
            <p:cNvSpPr/>
            <p:nvPr/>
          </p:nvSpPr>
          <p:spPr>
            <a:xfrm>
              <a:off x="606037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4" name="Google Shape;3494;p11"/>
            <p:cNvSpPr/>
            <p:nvPr/>
          </p:nvSpPr>
          <p:spPr>
            <a:xfrm>
              <a:off x="606037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5" name="Google Shape;3495;p11"/>
            <p:cNvSpPr/>
            <p:nvPr/>
          </p:nvSpPr>
          <p:spPr>
            <a:xfrm>
              <a:off x="606037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6" name="Google Shape;3496;p11"/>
            <p:cNvSpPr/>
            <p:nvPr/>
          </p:nvSpPr>
          <p:spPr>
            <a:xfrm>
              <a:off x="606037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7" name="Google Shape;3497;p11"/>
            <p:cNvSpPr/>
            <p:nvPr/>
          </p:nvSpPr>
          <p:spPr>
            <a:xfrm>
              <a:off x="621087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8" name="Google Shape;3498;p11"/>
            <p:cNvSpPr/>
            <p:nvPr/>
          </p:nvSpPr>
          <p:spPr>
            <a:xfrm>
              <a:off x="621087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9" name="Google Shape;3499;p11"/>
            <p:cNvSpPr/>
            <p:nvPr/>
          </p:nvSpPr>
          <p:spPr>
            <a:xfrm>
              <a:off x="621087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0" name="Google Shape;3500;p11"/>
            <p:cNvSpPr/>
            <p:nvPr/>
          </p:nvSpPr>
          <p:spPr>
            <a:xfrm>
              <a:off x="621087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1" name="Google Shape;3501;p11"/>
            <p:cNvSpPr/>
            <p:nvPr/>
          </p:nvSpPr>
          <p:spPr>
            <a:xfrm>
              <a:off x="621087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2" name="Google Shape;3502;p11"/>
            <p:cNvSpPr/>
            <p:nvPr/>
          </p:nvSpPr>
          <p:spPr>
            <a:xfrm>
              <a:off x="6361375" y="14422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3" name="Google Shape;3503;p11"/>
            <p:cNvSpPr/>
            <p:nvPr/>
          </p:nvSpPr>
          <p:spPr>
            <a:xfrm>
              <a:off x="6361375" y="26462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4" name="Google Shape;3504;p11"/>
            <p:cNvSpPr/>
            <p:nvPr/>
          </p:nvSpPr>
          <p:spPr>
            <a:xfrm>
              <a:off x="666240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05" name="Google Shape;3505;p11"/>
          <p:cNvSpPr txBox="1">
            <a:spLocks noGrp="1"/>
          </p:cNvSpPr>
          <p:nvPr>
            <p:ph type="sldNum" idx="12"/>
          </p:nvPr>
        </p:nvSpPr>
        <p:spPr>
          <a:xfrm>
            <a:off x="91531" y="47202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rgbClr val="80BFB7"/>
                </a:solidFill>
              </a:defRPr>
            </a:lvl1pPr>
            <a:lvl2pPr lvl="1">
              <a:buNone/>
              <a:defRPr>
                <a:solidFill>
                  <a:srgbClr val="80BFB7"/>
                </a:solidFill>
              </a:defRPr>
            </a:lvl2pPr>
            <a:lvl3pPr lvl="2">
              <a:buNone/>
              <a:defRPr>
                <a:solidFill>
                  <a:srgbClr val="80BFB7"/>
                </a:solidFill>
              </a:defRPr>
            </a:lvl3pPr>
            <a:lvl4pPr lvl="3">
              <a:buNone/>
              <a:defRPr>
                <a:solidFill>
                  <a:srgbClr val="80BFB7"/>
                </a:solidFill>
              </a:defRPr>
            </a:lvl4pPr>
            <a:lvl5pPr lvl="4">
              <a:buNone/>
              <a:defRPr>
                <a:solidFill>
                  <a:srgbClr val="80BFB7"/>
                </a:solidFill>
              </a:defRPr>
            </a:lvl5pPr>
            <a:lvl6pPr lvl="5">
              <a:buNone/>
              <a:defRPr>
                <a:solidFill>
                  <a:srgbClr val="80BFB7"/>
                </a:solidFill>
              </a:defRPr>
            </a:lvl6pPr>
            <a:lvl7pPr lvl="6">
              <a:buNone/>
              <a:defRPr>
                <a:solidFill>
                  <a:srgbClr val="80BFB7"/>
                </a:solidFill>
              </a:defRPr>
            </a:lvl7pPr>
            <a:lvl8pPr lvl="7">
              <a:buNone/>
              <a:defRPr>
                <a:solidFill>
                  <a:srgbClr val="80BFB7"/>
                </a:solidFill>
              </a:defRPr>
            </a:lvl8pPr>
            <a:lvl9pPr lvl="8">
              <a:buNone/>
              <a:defRPr>
                <a:solidFill>
                  <a:srgbClr val="80BFB7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spTree>
      <p:nvGrpSpPr>
        <p:cNvPr id="1" name="Shape 1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2" name="Google Shape;1842;p6"/>
          <p:cNvSpPr txBox="1">
            <a:spLocks noGrp="1"/>
          </p:cNvSpPr>
          <p:nvPr>
            <p:ph type="title"/>
          </p:nvPr>
        </p:nvSpPr>
        <p:spPr>
          <a:xfrm>
            <a:off x="718300" y="739375"/>
            <a:ext cx="67611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843" name="Google Shape;1843;p6"/>
          <p:cNvSpPr txBox="1">
            <a:spLocks noGrp="1"/>
          </p:cNvSpPr>
          <p:nvPr>
            <p:ph type="body" idx="1"/>
          </p:nvPr>
        </p:nvSpPr>
        <p:spPr>
          <a:xfrm>
            <a:off x="718300" y="1762650"/>
            <a:ext cx="3242400" cy="3087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1844" name="Google Shape;1844;p6"/>
          <p:cNvSpPr txBox="1">
            <a:spLocks noGrp="1"/>
          </p:cNvSpPr>
          <p:nvPr>
            <p:ph type="body" idx="2"/>
          </p:nvPr>
        </p:nvSpPr>
        <p:spPr>
          <a:xfrm>
            <a:off x="4156071" y="1762650"/>
            <a:ext cx="3242400" cy="3087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grpSp>
        <p:nvGrpSpPr>
          <p:cNvPr id="2" name="Google Shape;1845;p6"/>
          <p:cNvGrpSpPr/>
          <p:nvPr/>
        </p:nvGrpSpPr>
        <p:grpSpPr>
          <a:xfrm rot="10800000">
            <a:off x="8851487" y="28707"/>
            <a:ext cx="264012" cy="5086302"/>
            <a:chOff x="5307800" y="238125"/>
            <a:chExt cx="271925" cy="5238750"/>
          </a:xfrm>
        </p:grpSpPr>
        <p:sp>
          <p:nvSpPr>
            <p:cNvPr id="1846" name="Google Shape;1846;p6"/>
            <p:cNvSpPr/>
            <p:nvPr/>
          </p:nvSpPr>
          <p:spPr>
            <a:xfrm>
              <a:off x="5307800" y="2381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7" name="Google Shape;1847;p6"/>
            <p:cNvSpPr/>
            <p:nvPr/>
          </p:nvSpPr>
          <p:spPr>
            <a:xfrm>
              <a:off x="5307800" y="3886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8" name="Google Shape;1848;p6"/>
            <p:cNvSpPr/>
            <p:nvPr/>
          </p:nvSpPr>
          <p:spPr>
            <a:xfrm>
              <a:off x="5307800" y="53912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9" name="Google Shape;1849;p6"/>
            <p:cNvSpPr/>
            <p:nvPr/>
          </p:nvSpPr>
          <p:spPr>
            <a:xfrm>
              <a:off x="5307800" y="6896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0" name="Google Shape;1850;p6"/>
            <p:cNvSpPr/>
            <p:nvPr/>
          </p:nvSpPr>
          <p:spPr>
            <a:xfrm>
              <a:off x="5307800" y="8401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1" name="Google Shape;1851;p6"/>
            <p:cNvSpPr/>
            <p:nvPr/>
          </p:nvSpPr>
          <p:spPr>
            <a:xfrm>
              <a:off x="5307800" y="9906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2" name="Google Shape;1852;p6"/>
            <p:cNvSpPr/>
            <p:nvPr/>
          </p:nvSpPr>
          <p:spPr>
            <a:xfrm>
              <a:off x="5307800" y="11411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3" name="Google Shape;1853;p6"/>
            <p:cNvSpPr/>
            <p:nvPr/>
          </p:nvSpPr>
          <p:spPr>
            <a:xfrm>
              <a:off x="5307800" y="12917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4" name="Google Shape;1854;p6"/>
            <p:cNvSpPr/>
            <p:nvPr/>
          </p:nvSpPr>
          <p:spPr>
            <a:xfrm>
              <a:off x="5307800" y="14422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5" name="Google Shape;1855;p6"/>
            <p:cNvSpPr/>
            <p:nvPr/>
          </p:nvSpPr>
          <p:spPr>
            <a:xfrm>
              <a:off x="5307800" y="15927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6" name="Google Shape;1856;p6"/>
            <p:cNvSpPr/>
            <p:nvPr/>
          </p:nvSpPr>
          <p:spPr>
            <a:xfrm>
              <a:off x="5307800" y="17432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7" name="Google Shape;1857;p6"/>
            <p:cNvSpPr/>
            <p:nvPr/>
          </p:nvSpPr>
          <p:spPr>
            <a:xfrm>
              <a:off x="5307800" y="18937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8" name="Google Shape;1858;p6"/>
            <p:cNvSpPr/>
            <p:nvPr/>
          </p:nvSpPr>
          <p:spPr>
            <a:xfrm>
              <a:off x="5307800" y="20442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9" name="Google Shape;1859;p6"/>
            <p:cNvSpPr/>
            <p:nvPr/>
          </p:nvSpPr>
          <p:spPr>
            <a:xfrm>
              <a:off x="5307800" y="21947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0" name="Google Shape;1860;p6"/>
            <p:cNvSpPr/>
            <p:nvPr/>
          </p:nvSpPr>
          <p:spPr>
            <a:xfrm>
              <a:off x="5307800" y="23452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1" name="Google Shape;1861;p6"/>
            <p:cNvSpPr/>
            <p:nvPr/>
          </p:nvSpPr>
          <p:spPr>
            <a:xfrm>
              <a:off x="5307800" y="24957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2" name="Google Shape;1862;p6"/>
            <p:cNvSpPr/>
            <p:nvPr/>
          </p:nvSpPr>
          <p:spPr>
            <a:xfrm>
              <a:off x="5307800" y="26462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3" name="Google Shape;1863;p6"/>
            <p:cNvSpPr/>
            <p:nvPr/>
          </p:nvSpPr>
          <p:spPr>
            <a:xfrm>
              <a:off x="5307800" y="27968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4" name="Google Shape;1864;p6"/>
            <p:cNvSpPr/>
            <p:nvPr/>
          </p:nvSpPr>
          <p:spPr>
            <a:xfrm>
              <a:off x="5307800" y="29473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5" name="Google Shape;1865;p6"/>
            <p:cNvSpPr/>
            <p:nvPr/>
          </p:nvSpPr>
          <p:spPr>
            <a:xfrm>
              <a:off x="5307800" y="30978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6" name="Google Shape;1866;p6"/>
            <p:cNvSpPr/>
            <p:nvPr/>
          </p:nvSpPr>
          <p:spPr>
            <a:xfrm>
              <a:off x="5307800" y="32483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7" name="Google Shape;1867;p6"/>
            <p:cNvSpPr/>
            <p:nvPr/>
          </p:nvSpPr>
          <p:spPr>
            <a:xfrm>
              <a:off x="5307800" y="33988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8" name="Google Shape;1868;p6"/>
            <p:cNvSpPr/>
            <p:nvPr/>
          </p:nvSpPr>
          <p:spPr>
            <a:xfrm>
              <a:off x="5307800" y="35493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9" name="Google Shape;1869;p6"/>
            <p:cNvSpPr/>
            <p:nvPr/>
          </p:nvSpPr>
          <p:spPr>
            <a:xfrm>
              <a:off x="5307800" y="36998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0" name="Google Shape;1870;p6"/>
            <p:cNvSpPr/>
            <p:nvPr/>
          </p:nvSpPr>
          <p:spPr>
            <a:xfrm>
              <a:off x="5307800" y="38503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1" name="Google Shape;1871;p6"/>
            <p:cNvSpPr/>
            <p:nvPr/>
          </p:nvSpPr>
          <p:spPr>
            <a:xfrm>
              <a:off x="5307800" y="40008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2" name="Google Shape;1872;p6"/>
            <p:cNvSpPr/>
            <p:nvPr/>
          </p:nvSpPr>
          <p:spPr>
            <a:xfrm>
              <a:off x="5307800" y="41514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3" name="Google Shape;1873;p6"/>
            <p:cNvSpPr/>
            <p:nvPr/>
          </p:nvSpPr>
          <p:spPr>
            <a:xfrm>
              <a:off x="5307800" y="43019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4" name="Google Shape;1874;p6"/>
            <p:cNvSpPr/>
            <p:nvPr/>
          </p:nvSpPr>
          <p:spPr>
            <a:xfrm>
              <a:off x="5307800" y="44524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5" name="Google Shape;1875;p6"/>
            <p:cNvSpPr/>
            <p:nvPr/>
          </p:nvSpPr>
          <p:spPr>
            <a:xfrm>
              <a:off x="5307800" y="46029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6" name="Google Shape;1876;p6"/>
            <p:cNvSpPr/>
            <p:nvPr/>
          </p:nvSpPr>
          <p:spPr>
            <a:xfrm>
              <a:off x="5307800" y="47534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7" name="Google Shape;1877;p6"/>
            <p:cNvSpPr/>
            <p:nvPr/>
          </p:nvSpPr>
          <p:spPr>
            <a:xfrm>
              <a:off x="5307800" y="49039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8" name="Google Shape;1878;p6"/>
            <p:cNvSpPr/>
            <p:nvPr/>
          </p:nvSpPr>
          <p:spPr>
            <a:xfrm>
              <a:off x="5307800" y="505445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9" name="Google Shape;1879;p6"/>
            <p:cNvSpPr/>
            <p:nvPr/>
          </p:nvSpPr>
          <p:spPr>
            <a:xfrm>
              <a:off x="5307800" y="52049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0" name="Google Shape;1880;p6"/>
            <p:cNvSpPr/>
            <p:nvPr/>
          </p:nvSpPr>
          <p:spPr>
            <a:xfrm>
              <a:off x="5307800" y="53554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1" name="Google Shape;1881;p6"/>
            <p:cNvSpPr/>
            <p:nvPr/>
          </p:nvSpPr>
          <p:spPr>
            <a:xfrm>
              <a:off x="545832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2" name="Google Shape;1882;p6"/>
            <p:cNvSpPr/>
            <p:nvPr/>
          </p:nvSpPr>
          <p:spPr>
            <a:xfrm>
              <a:off x="545832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3" name="Google Shape;1883;p6"/>
            <p:cNvSpPr/>
            <p:nvPr/>
          </p:nvSpPr>
          <p:spPr>
            <a:xfrm>
              <a:off x="545832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4" name="Google Shape;1884;p6"/>
            <p:cNvSpPr/>
            <p:nvPr/>
          </p:nvSpPr>
          <p:spPr>
            <a:xfrm>
              <a:off x="545832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5" name="Google Shape;1885;p6"/>
            <p:cNvSpPr/>
            <p:nvPr/>
          </p:nvSpPr>
          <p:spPr>
            <a:xfrm>
              <a:off x="5458325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6" name="Google Shape;1886;p6"/>
            <p:cNvSpPr/>
            <p:nvPr/>
          </p:nvSpPr>
          <p:spPr>
            <a:xfrm>
              <a:off x="545832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7" name="Google Shape;1887;p6"/>
            <p:cNvSpPr/>
            <p:nvPr/>
          </p:nvSpPr>
          <p:spPr>
            <a:xfrm>
              <a:off x="545832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8" name="Google Shape;1888;p6"/>
            <p:cNvSpPr/>
            <p:nvPr/>
          </p:nvSpPr>
          <p:spPr>
            <a:xfrm>
              <a:off x="545832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9" name="Google Shape;1889;p6"/>
            <p:cNvSpPr/>
            <p:nvPr/>
          </p:nvSpPr>
          <p:spPr>
            <a:xfrm>
              <a:off x="545832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0" name="Google Shape;1890;p6"/>
            <p:cNvSpPr/>
            <p:nvPr/>
          </p:nvSpPr>
          <p:spPr>
            <a:xfrm>
              <a:off x="545832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1" name="Google Shape;1891;p6"/>
            <p:cNvSpPr/>
            <p:nvPr/>
          </p:nvSpPr>
          <p:spPr>
            <a:xfrm>
              <a:off x="5458325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2" name="Google Shape;1892;p6"/>
            <p:cNvSpPr/>
            <p:nvPr/>
          </p:nvSpPr>
          <p:spPr>
            <a:xfrm>
              <a:off x="545832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3" name="Google Shape;1893;p6"/>
            <p:cNvSpPr/>
            <p:nvPr/>
          </p:nvSpPr>
          <p:spPr>
            <a:xfrm>
              <a:off x="545832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4" name="Google Shape;1894;p6"/>
            <p:cNvSpPr/>
            <p:nvPr/>
          </p:nvSpPr>
          <p:spPr>
            <a:xfrm>
              <a:off x="545832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5" name="Google Shape;1895;p6"/>
            <p:cNvSpPr/>
            <p:nvPr/>
          </p:nvSpPr>
          <p:spPr>
            <a:xfrm>
              <a:off x="545832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6" name="Google Shape;1896;p6"/>
            <p:cNvSpPr/>
            <p:nvPr/>
          </p:nvSpPr>
          <p:spPr>
            <a:xfrm>
              <a:off x="545832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7" name="Google Shape;1897;p6"/>
            <p:cNvSpPr/>
            <p:nvPr/>
          </p:nvSpPr>
          <p:spPr>
            <a:xfrm>
              <a:off x="545832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8" name="Google Shape;1898;p6"/>
            <p:cNvSpPr/>
            <p:nvPr/>
          </p:nvSpPr>
          <p:spPr>
            <a:xfrm>
              <a:off x="545832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9" name="Google Shape;1899;p6"/>
            <p:cNvSpPr/>
            <p:nvPr/>
          </p:nvSpPr>
          <p:spPr>
            <a:xfrm>
              <a:off x="5458325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0" name="Google Shape;1900;p6"/>
            <p:cNvSpPr/>
            <p:nvPr/>
          </p:nvSpPr>
          <p:spPr>
            <a:xfrm>
              <a:off x="545832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1" name="Google Shape;1901;p6"/>
            <p:cNvSpPr/>
            <p:nvPr/>
          </p:nvSpPr>
          <p:spPr>
            <a:xfrm>
              <a:off x="545832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2" name="Google Shape;1902;p6"/>
            <p:cNvSpPr/>
            <p:nvPr/>
          </p:nvSpPr>
          <p:spPr>
            <a:xfrm>
              <a:off x="5458325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oogle Shape;1903;p6"/>
          <p:cNvGrpSpPr/>
          <p:nvPr/>
        </p:nvGrpSpPr>
        <p:grpSpPr>
          <a:xfrm rot="10800000">
            <a:off x="7828571" y="28707"/>
            <a:ext cx="1140783" cy="5086302"/>
            <a:chOff x="5458325" y="238125"/>
            <a:chExt cx="1174975" cy="5238750"/>
          </a:xfrm>
        </p:grpSpPr>
        <p:sp>
          <p:nvSpPr>
            <p:cNvPr id="1904" name="Google Shape;1904;p6"/>
            <p:cNvSpPr/>
            <p:nvPr/>
          </p:nvSpPr>
          <p:spPr>
            <a:xfrm>
              <a:off x="5458325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5" name="Google Shape;1905;p6"/>
            <p:cNvSpPr/>
            <p:nvPr/>
          </p:nvSpPr>
          <p:spPr>
            <a:xfrm>
              <a:off x="545832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6" name="Google Shape;1906;p6"/>
            <p:cNvSpPr/>
            <p:nvPr/>
          </p:nvSpPr>
          <p:spPr>
            <a:xfrm>
              <a:off x="5458325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7" name="Google Shape;1907;p6"/>
            <p:cNvSpPr/>
            <p:nvPr/>
          </p:nvSpPr>
          <p:spPr>
            <a:xfrm>
              <a:off x="545832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8" name="Google Shape;1908;p6"/>
            <p:cNvSpPr/>
            <p:nvPr/>
          </p:nvSpPr>
          <p:spPr>
            <a:xfrm>
              <a:off x="5458325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9" name="Google Shape;1909;p6"/>
            <p:cNvSpPr/>
            <p:nvPr/>
          </p:nvSpPr>
          <p:spPr>
            <a:xfrm>
              <a:off x="545832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0" name="Google Shape;1910;p6"/>
            <p:cNvSpPr/>
            <p:nvPr/>
          </p:nvSpPr>
          <p:spPr>
            <a:xfrm>
              <a:off x="545832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1" name="Google Shape;1911;p6"/>
            <p:cNvSpPr/>
            <p:nvPr/>
          </p:nvSpPr>
          <p:spPr>
            <a:xfrm>
              <a:off x="545832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2" name="Google Shape;1912;p6"/>
            <p:cNvSpPr/>
            <p:nvPr/>
          </p:nvSpPr>
          <p:spPr>
            <a:xfrm>
              <a:off x="545832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3" name="Google Shape;1913;p6"/>
            <p:cNvSpPr/>
            <p:nvPr/>
          </p:nvSpPr>
          <p:spPr>
            <a:xfrm>
              <a:off x="545832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4" name="Google Shape;1914;p6"/>
            <p:cNvSpPr/>
            <p:nvPr/>
          </p:nvSpPr>
          <p:spPr>
            <a:xfrm>
              <a:off x="545832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5" name="Google Shape;1915;p6"/>
            <p:cNvSpPr/>
            <p:nvPr/>
          </p:nvSpPr>
          <p:spPr>
            <a:xfrm>
              <a:off x="545832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6" name="Google Shape;1916;p6"/>
            <p:cNvSpPr/>
            <p:nvPr/>
          </p:nvSpPr>
          <p:spPr>
            <a:xfrm>
              <a:off x="545832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7" name="Google Shape;1917;p6"/>
            <p:cNvSpPr/>
            <p:nvPr/>
          </p:nvSpPr>
          <p:spPr>
            <a:xfrm>
              <a:off x="560882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8" name="Google Shape;1918;p6"/>
            <p:cNvSpPr/>
            <p:nvPr/>
          </p:nvSpPr>
          <p:spPr>
            <a:xfrm>
              <a:off x="560882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9" name="Google Shape;1919;p6"/>
            <p:cNvSpPr/>
            <p:nvPr/>
          </p:nvSpPr>
          <p:spPr>
            <a:xfrm>
              <a:off x="560882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0" name="Google Shape;1920;p6"/>
            <p:cNvSpPr/>
            <p:nvPr/>
          </p:nvSpPr>
          <p:spPr>
            <a:xfrm>
              <a:off x="5608825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1" name="Google Shape;1921;p6"/>
            <p:cNvSpPr/>
            <p:nvPr/>
          </p:nvSpPr>
          <p:spPr>
            <a:xfrm>
              <a:off x="560882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2" name="Google Shape;1922;p6"/>
            <p:cNvSpPr/>
            <p:nvPr/>
          </p:nvSpPr>
          <p:spPr>
            <a:xfrm>
              <a:off x="560882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3" name="Google Shape;1923;p6"/>
            <p:cNvSpPr/>
            <p:nvPr/>
          </p:nvSpPr>
          <p:spPr>
            <a:xfrm>
              <a:off x="560882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4" name="Google Shape;1924;p6"/>
            <p:cNvSpPr/>
            <p:nvPr/>
          </p:nvSpPr>
          <p:spPr>
            <a:xfrm>
              <a:off x="5608825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5" name="Google Shape;1925;p6"/>
            <p:cNvSpPr/>
            <p:nvPr/>
          </p:nvSpPr>
          <p:spPr>
            <a:xfrm>
              <a:off x="560882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6" name="Google Shape;1926;p6"/>
            <p:cNvSpPr/>
            <p:nvPr/>
          </p:nvSpPr>
          <p:spPr>
            <a:xfrm>
              <a:off x="5608825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7" name="Google Shape;1927;p6"/>
            <p:cNvSpPr/>
            <p:nvPr/>
          </p:nvSpPr>
          <p:spPr>
            <a:xfrm>
              <a:off x="560882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8" name="Google Shape;1928;p6"/>
            <p:cNvSpPr/>
            <p:nvPr/>
          </p:nvSpPr>
          <p:spPr>
            <a:xfrm>
              <a:off x="560882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9" name="Google Shape;1929;p6"/>
            <p:cNvSpPr/>
            <p:nvPr/>
          </p:nvSpPr>
          <p:spPr>
            <a:xfrm>
              <a:off x="560882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0" name="Google Shape;1930;p6"/>
            <p:cNvSpPr/>
            <p:nvPr/>
          </p:nvSpPr>
          <p:spPr>
            <a:xfrm>
              <a:off x="560882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1" name="Google Shape;1931;p6"/>
            <p:cNvSpPr/>
            <p:nvPr/>
          </p:nvSpPr>
          <p:spPr>
            <a:xfrm>
              <a:off x="560882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2" name="Google Shape;1932;p6"/>
            <p:cNvSpPr/>
            <p:nvPr/>
          </p:nvSpPr>
          <p:spPr>
            <a:xfrm>
              <a:off x="5608825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3" name="Google Shape;1933;p6"/>
            <p:cNvSpPr/>
            <p:nvPr/>
          </p:nvSpPr>
          <p:spPr>
            <a:xfrm>
              <a:off x="560882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4" name="Google Shape;1934;p6"/>
            <p:cNvSpPr/>
            <p:nvPr/>
          </p:nvSpPr>
          <p:spPr>
            <a:xfrm>
              <a:off x="560882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5" name="Google Shape;1935;p6"/>
            <p:cNvSpPr/>
            <p:nvPr/>
          </p:nvSpPr>
          <p:spPr>
            <a:xfrm>
              <a:off x="560882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6" name="Google Shape;1936;p6"/>
            <p:cNvSpPr/>
            <p:nvPr/>
          </p:nvSpPr>
          <p:spPr>
            <a:xfrm>
              <a:off x="560882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7" name="Google Shape;1937;p6"/>
            <p:cNvSpPr/>
            <p:nvPr/>
          </p:nvSpPr>
          <p:spPr>
            <a:xfrm>
              <a:off x="560882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8" name="Google Shape;1938;p6"/>
            <p:cNvSpPr/>
            <p:nvPr/>
          </p:nvSpPr>
          <p:spPr>
            <a:xfrm>
              <a:off x="560882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9" name="Google Shape;1939;p6"/>
            <p:cNvSpPr/>
            <p:nvPr/>
          </p:nvSpPr>
          <p:spPr>
            <a:xfrm>
              <a:off x="560882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0" name="Google Shape;1940;p6"/>
            <p:cNvSpPr/>
            <p:nvPr/>
          </p:nvSpPr>
          <p:spPr>
            <a:xfrm>
              <a:off x="560882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1" name="Google Shape;1941;p6"/>
            <p:cNvSpPr/>
            <p:nvPr/>
          </p:nvSpPr>
          <p:spPr>
            <a:xfrm>
              <a:off x="560882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2" name="Google Shape;1942;p6"/>
            <p:cNvSpPr/>
            <p:nvPr/>
          </p:nvSpPr>
          <p:spPr>
            <a:xfrm>
              <a:off x="560882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3" name="Google Shape;1943;p6"/>
            <p:cNvSpPr/>
            <p:nvPr/>
          </p:nvSpPr>
          <p:spPr>
            <a:xfrm>
              <a:off x="5608825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4" name="Google Shape;1944;p6"/>
            <p:cNvSpPr/>
            <p:nvPr/>
          </p:nvSpPr>
          <p:spPr>
            <a:xfrm>
              <a:off x="560882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5" name="Google Shape;1945;p6"/>
            <p:cNvSpPr/>
            <p:nvPr/>
          </p:nvSpPr>
          <p:spPr>
            <a:xfrm>
              <a:off x="560882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6" name="Google Shape;1946;p6"/>
            <p:cNvSpPr/>
            <p:nvPr/>
          </p:nvSpPr>
          <p:spPr>
            <a:xfrm>
              <a:off x="560882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7" name="Google Shape;1947;p6"/>
            <p:cNvSpPr/>
            <p:nvPr/>
          </p:nvSpPr>
          <p:spPr>
            <a:xfrm>
              <a:off x="5608825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8" name="Google Shape;1948;p6"/>
            <p:cNvSpPr/>
            <p:nvPr/>
          </p:nvSpPr>
          <p:spPr>
            <a:xfrm>
              <a:off x="5759350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9" name="Google Shape;1949;p6"/>
            <p:cNvSpPr/>
            <p:nvPr/>
          </p:nvSpPr>
          <p:spPr>
            <a:xfrm>
              <a:off x="5759350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0" name="Google Shape;1950;p6"/>
            <p:cNvSpPr/>
            <p:nvPr/>
          </p:nvSpPr>
          <p:spPr>
            <a:xfrm>
              <a:off x="5759350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1" name="Google Shape;1951;p6"/>
            <p:cNvSpPr/>
            <p:nvPr/>
          </p:nvSpPr>
          <p:spPr>
            <a:xfrm>
              <a:off x="5759350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2" name="Google Shape;1952;p6"/>
            <p:cNvSpPr/>
            <p:nvPr/>
          </p:nvSpPr>
          <p:spPr>
            <a:xfrm>
              <a:off x="5759350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3" name="Google Shape;1953;p6"/>
            <p:cNvSpPr/>
            <p:nvPr/>
          </p:nvSpPr>
          <p:spPr>
            <a:xfrm>
              <a:off x="5759350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4" name="Google Shape;1954;p6"/>
            <p:cNvSpPr/>
            <p:nvPr/>
          </p:nvSpPr>
          <p:spPr>
            <a:xfrm>
              <a:off x="575935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5" name="Google Shape;1955;p6"/>
            <p:cNvSpPr/>
            <p:nvPr/>
          </p:nvSpPr>
          <p:spPr>
            <a:xfrm>
              <a:off x="575935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6" name="Google Shape;1956;p6"/>
            <p:cNvSpPr/>
            <p:nvPr/>
          </p:nvSpPr>
          <p:spPr>
            <a:xfrm>
              <a:off x="5759350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7" name="Google Shape;1957;p6"/>
            <p:cNvSpPr/>
            <p:nvPr/>
          </p:nvSpPr>
          <p:spPr>
            <a:xfrm>
              <a:off x="575935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8" name="Google Shape;1958;p6"/>
            <p:cNvSpPr/>
            <p:nvPr/>
          </p:nvSpPr>
          <p:spPr>
            <a:xfrm>
              <a:off x="5759350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9" name="Google Shape;1959;p6"/>
            <p:cNvSpPr/>
            <p:nvPr/>
          </p:nvSpPr>
          <p:spPr>
            <a:xfrm>
              <a:off x="590985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0" name="Google Shape;1960;p6"/>
            <p:cNvSpPr/>
            <p:nvPr/>
          </p:nvSpPr>
          <p:spPr>
            <a:xfrm>
              <a:off x="5909850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1" name="Google Shape;1961;p6"/>
            <p:cNvSpPr/>
            <p:nvPr/>
          </p:nvSpPr>
          <p:spPr>
            <a:xfrm>
              <a:off x="590985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2" name="Google Shape;1962;p6"/>
            <p:cNvSpPr/>
            <p:nvPr/>
          </p:nvSpPr>
          <p:spPr>
            <a:xfrm>
              <a:off x="6060375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3" name="Google Shape;1963;p6"/>
            <p:cNvSpPr/>
            <p:nvPr/>
          </p:nvSpPr>
          <p:spPr>
            <a:xfrm>
              <a:off x="621087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4" name="Google Shape;1964;p6"/>
            <p:cNvSpPr/>
            <p:nvPr/>
          </p:nvSpPr>
          <p:spPr>
            <a:xfrm>
              <a:off x="621087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5" name="Google Shape;1965;p6"/>
            <p:cNvSpPr/>
            <p:nvPr/>
          </p:nvSpPr>
          <p:spPr>
            <a:xfrm>
              <a:off x="651190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" name="Google Shape;1966;p6"/>
          <p:cNvGrpSpPr/>
          <p:nvPr/>
        </p:nvGrpSpPr>
        <p:grpSpPr>
          <a:xfrm rot="10800000">
            <a:off x="7682451" y="28707"/>
            <a:ext cx="994639" cy="4940182"/>
            <a:chOff x="5759350" y="388625"/>
            <a:chExt cx="1024450" cy="5088250"/>
          </a:xfrm>
        </p:grpSpPr>
        <p:sp>
          <p:nvSpPr>
            <p:cNvPr id="1967" name="Google Shape;1967;p6"/>
            <p:cNvSpPr/>
            <p:nvPr/>
          </p:nvSpPr>
          <p:spPr>
            <a:xfrm>
              <a:off x="5759350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8" name="Google Shape;1968;p6"/>
            <p:cNvSpPr/>
            <p:nvPr/>
          </p:nvSpPr>
          <p:spPr>
            <a:xfrm>
              <a:off x="575935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9" name="Google Shape;1969;p6"/>
            <p:cNvSpPr/>
            <p:nvPr/>
          </p:nvSpPr>
          <p:spPr>
            <a:xfrm>
              <a:off x="575935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0" name="Google Shape;1970;p6"/>
            <p:cNvSpPr/>
            <p:nvPr/>
          </p:nvSpPr>
          <p:spPr>
            <a:xfrm>
              <a:off x="5759350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1" name="Google Shape;1971;p6"/>
            <p:cNvSpPr/>
            <p:nvPr/>
          </p:nvSpPr>
          <p:spPr>
            <a:xfrm>
              <a:off x="5759350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2" name="Google Shape;1972;p6"/>
            <p:cNvSpPr/>
            <p:nvPr/>
          </p:nvSpPr>
          <p:spPr>
            <a:xfrm>
              <a:off x="5759350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3" name="Google Shape;1973;p6"/>
            <p:cNvSpPr/>
            <p:nvPr/>
          </p:nvSpPr>
          <p:spPr>
            <a:xfrm>
              <a:off x="575935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4" name="Google Shape;1974;p6"/>
            <p:cNvSpPr/>
            <p:nvPr/>
          </p:nvSpPr>
          <p:spPr>
            <a:xfrm>
              <a:off x="590985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5" name="Google Shape;1975;p6"/>
            <p:cNvSpPr/>
            <p:nvPr/>
          </p:nvSpPr>
          <p:spPr>
            <a:xfrm>
              <a:off x="5909850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6" name="Google Shape;1976;p6"/>
            <p:cNvSpPr/>
            <p:nvPr/>
          </p:nvSpPr>
          <p:spPr>
            <a:xfrm>
              <a:off x="590985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7" name="Google Shape;1977;p6"/>
            <p:cNvSpPr/>
            <p:nvPr/>
          </p:nvSpPr>
          <p:spPr>
            <a:xfrm>
              <a:off x="5909850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8" name="Google Shape;1978;p6"/>
            <p:cNvSpPr/>
            <p:nvPr/>
          </p:nvSpPr>
          <p:spPr>
            <a:xfrm>
              <a:off x="5909850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9" name="Google Shape;1979;p6"/>
            <p:cNvSpPr/>
            <p:nvPr/>
          </p:nvSpPr>
          <p:spPr>
            <a:xfrm>
              <a:off x="590985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0" name="Google Shape;1980;p6"/>
            <p:cNvSpPr/>
            <p:nvPr/>
          </p:nvSpPr>
          <p:spPr>
            <a:xfrm>
              <a:off x="590985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1" name="Google Shape;1981;p6"/>
            <p:cNvSpPr/>
            <p:nvPr/>
          </p:nvSpPr>
          <p:spPr>
            <a:xfrm>
              <a:off x="5909850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2" name="Google Shape;1982;p6"/>
            <p:cNvSpPr/>
            <p:nvPr/>
          </p:nvSpPr>
          <p:spPr>
            <a:xfrm>
              <a:off x="5909850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3" name="Google Shape;1983;p6"/>
            <p:cNvSpPr/>
            <p:nvPr/>
          </p:nvSpPr>
          <p:spPr>
            <a:xfrm>
              <a:off x="5909850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4" name="Google Shape;1984;p6"/>
            <p:cNvSpPr/>
            <p:nvPr/>
          </p:nvSpPr>
          <p:spPr>
            <a:xfrm>
              <a:off x="5909850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5" name="Google Shape;1985;p6"/>
            <p:cNvSpPr/>
            <p:nvPr/>
          </p:nvSpPr>
          <p:spPr>
            <a:xfrm>
              <a:off x="590985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6" name="Google Shape;1986;p6"/>
            <p:cNvSpPr/>
            <p:nvPr/>
          </p:nvSpPr>
          <p:spPr>
            <a:xfrm>
              <a:off x="5909850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7" name="Google Shape;1987;p6"/>
            <p:cNvSpPr/>
            <p:nvPr/>
          </p:nvSpPr>
          <p:spPr>
            <a:xfrm>
              <a:off x="5909850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8" name="Google Shape;1988;p6"/>
            <p:cNvSpPr/>
            <p:nvPr/>
          </p:nvSpPr>
          <p:spPr>
            <a:xfrm>
              <a:off x="5909850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9" name="Google Shape;1989;p6"/>
            <p:cNvSpPr/>
            <p:nvPr/>
          </p:nvSpPr>
          <p:spPr>
            <a:xfrm>
              <a:off x="590985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0" name="Google Shape;1990;p6"/>
            <p:cNvSpPr/>
            <p:nvPr/>
          </p:nvSpPr>
          <p:spPr>
            <a:xfrm>
              <a:off x="590985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1" name="Google Shape;1991;p6"/>
            <p:cNvSpPr/>
            <p:nvPr/>
          </p:nvSpPr>
          <p:spPr>
            <a:xfrm>
              <a:off x="5909850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2" name="Google Shape;1992;p6"/>
            <p:cNvSpPr/>
            <p:nvPr/>
          </p:nvSpPr>
          <p:spPr>
            <a:xfrm>
              <a:off x="590985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3" name="Google Shape;1993;p6"/>
            <p:cNvSpPr/>
            <p:nvPr/>
          </p:nvSpPr>
          <p:spPr>
            <a:xfrm>
              <a:off x="606037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4" name="Google Shape;1994;p6"/>
            <p:cNvSpPr/>
            <p:nvPr/>
          </p:nvSpPr>
          <p:spPr>
            <a:xfrm>
              <a:off x="606037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5" name="Google Shape;1995;p6"/>
            <p:cNvSpPr/>
            <p:nvPr/>
          </p:nvSpPr>
          <p:spPr>
            <a:xfrm>
              <a:off x="606037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6" name="Google Shape;1996;p6"/>
            <p:cNvSpPr/>
            <p:nvPr/>
          </p:nvSpPr>
          <p:spPr>
            <a:xfrm>
              <a:off x="606037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7" name="Google Shape;1997;p6"/>
            <p:cNvSpPr/>
            <p:nvPr/>
          </p:nvSpPr>
          <p:spPr>
            <a:xfrm>
              <a:off x="6060375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8" name="Google Shape;1998;p6"/>
            <p:cNvSpPr/>
            <p:nvPr/>
          </p:nvSpPr>
          <p:spPr>
            <a:xfrm>
              <a:off x="606037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9" name="Google Shape;1999;p6"/>
            <p:cNvSpPr/>
            <p:nvPr/>
          </p:nvSpPr>
          <p:spPr>
            <a:xfrm>
              <a:off x="6060375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0" name="Google Shape;2000;p6"/>
            <p:cNvSpPr/>
            <p:nvPr/>
          </p:nvSpPr>
          <p:spPr>
            <a:xfrm>
              <a:off x="606037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1" name="Google Shape;2001;p6"/>
            <p:cNvSpPr/>
            <p:nvPr/>
          </p:nvSpPr>
          <p:spPr>
            <a:xfrm>
              <a:off x="606037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2" name="Google Shape;2002;p6"/>
            <p:cNvSpPr/>
            <p:nvPr/>
          </p:nvSpPr>
          <p:spPr>
            <a:xfrm>
              <a:off x="606037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3" name="Google Shape;2003;p6"/>
            <p:cNvSpPr/>
            <p:nvPr/>
          </p:nvSpPr>
          <p:spPr>
            <a:xfrm>
              <a:off x="606037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4" name="Google Shape;2004;p6"/>
            <p:cNvSpPr/>
            <p:nvPr/>
          </p:nvSpPr>
          <p:spPr>
            <a:xfrm>
              <a:off x="606037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5" name="Google Shape;2005;p6"/>
            <p:cNvSpPr/>
            <p:nvPr/>
          </p:nvSpPr>
          <p:spPr>
            <a:xfrm>
              <a:off x="6060375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6" name="Google Shape;2006;p6"/>
            <p:cNvSpPr/>
            <p:nvPr/>
          </p:nvSpPr>
          <p:spPr>
            <a:xfrm>
              <a:off x="606037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7" name="Google Shape;2007;p6"/>
            <p:cNvSpPr/>
            <p:nvPr/>
          </p:nvSpPr>
          <p:spPr>
            <a:xfrm>
              <a:off x="606037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8" name="Google Shape;2008;p6"/>
            <p:cNvSpPr/>
            <p:nvPr/>
          </p:nvSpPr>
          <p:spPr>
            <a:xfrm>
              <a:off x="606037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9" name="Google Shape;2009;p6"/>
            <p:cNvSpPr/>
            <p:nvPr/>
          </p:nvSpPr>
          <p:spPr>
            <a:xfrm>
              <a:off x="606037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0" name="Google Shape;2010;p6"/>
            <p:cNvSpPr/>
            <p:nvPr/>
          </p:nvSpPr>
          <p:spPr>
            <a:xfrm>
              <a:off x="606037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1" name="Google Shape;2011;p6"/>
            <p:cNvSpPr/>
            <p:nvPr/>
          </p:nvSpPr>
          <p:spPr>
            <a:xfrm>
              <a:off x="606037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2" name="Google Shape;2012;p6"/>
            <p:cNvSpPr/>
            <p:nvPr/>
          </p:nvSpPr>
          <p:spPr>
            <a:xfrm>
              <a:off x="606037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3" name="Google Shape;2013;p6"/>
            <p:cNvSpPr/>
            <p:nvPr/>
          </p:nvSpPr>
          <p:spPr>
            <a:xfrm>
              <a:off x="606037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4" name="Google Shape;2014;p6"/>
            <p:cNvSpPr/>
            <p:nvPr/>
          </p:nvSpPr>
          <p:spPr>
            <a:xfrm>
              <a:off x="606037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5" name="Google Shape;2015;p6"/>
            <p:cNvSpPr/>
            <p:nvPr/>
          </p:nvSpPr>
          <p:spPr>
            <a:xfrm>
              <a:off x="606037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6" name="Google Shape;2016;p6"/>
            <p:cNvSpPr/>
            <p:nvPr/>
          </p:nvSpPr>
          <p:spPr>
            <a:xfrm>
              <a:off x="606037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7" name="Google Shape;2017;p6"/>
            <p:cNvSpPr/>
            <p:nvPr/>
          </p:nvSpPr>
          <p:spPr>
            <a:xfrm>
              <a:off x="606037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8" name="Google Shape;2018;p6"/>
            <p:cNvSpPr/>
            <p:nvPr/>
          </p:nvSpPr>
          <p:spPr>
            <a:xfrm>
              <a:off x="6060375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9" name="Google Shape;2019;p6"/>
            <p:cNvSpPr/>
            <p:nvPr/>
          </p:nvSpPr>
          <p:spPr>
            <a:xfrm>
              <a:off x="621087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0" name="Google Shape;2020;p6"/>
            <p:cNvSpPr/>
            <p:nvPr/>
          </p:nvSpPr>
          <p:spPr>
            <a:xfrm>
              <a:off x="621087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1" name="Google Shape;2021;p6"/>
            <p:cNvSpPr/>
            <p:nvPr/>
          </p:nvSpPr>
          <p:spPr>
            <a:xfrm>
              <a:off x="621087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2" name="Google Shape;2022;p6"/>
            <p:cNvSpPr/>
            <p:nvPr/>
          </p:nvSpPr>
          <p:spPr>
            <a:xfrm>
              <a:off x="621087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3" name="Google Shape;2023;p6"/>
            <p:cNvSpPr/>
            <p:nvPr/>
          </p:nvSpPr>
          <p:spPr>
            <a:xfrm>
              <a:off x="621087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4" name="Google Shape;2024;p6"/>
            <p:cNvSpPr/>
            <p:nvPr/>
          </p:nvSpPr>
          <p:spPr>
            <a:xfrm>
              <a:off x="621087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5" name="Google Shape;2025;p6"/>
            <p:cNvSpPr/>
            <p:nvPr/>
          </p:nvSpPr>
          <p:spPr>
            <a:xfrm>
              <a:off x="621087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6" name="Google Shape;2026;p6"/>
            <p:cNvSpPr/>
            <p:nvPr/>
          </p:nvSpPr>
          <p:spPr>
            <a:xfrm>
              <a:off x="621087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7" name="Google Shape;2027;p6"/>
            <p:cNvSpPr/>
            <p:nvPr/>
          </p:nvSpPr>
          <p:spPr>
            <a:xfrm>
              <a:off x="621087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8" name="Google Shape;2028;p6"/>
            <p:cNvSpPr/>
            <p:nvPr/>
          </p:nvSpPr>
          <p:spPr>
            <a:xfrm>
              <a:off x="621087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9" name="Google Shape;2029;p6"/>
            <p:cNvSpPr/>
            <p:nvPr/>
          </p:nvSpPr>
          <p:spPr>
            <a:xfrm>
              <a:off x="621087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0" name="Google Shape;2030;p6"/>
            <p:cNvSpPr/>
            <p:nvPr/>
          </p:nvSpPr>
          <p:spPr>
            <a:xfrm>
              <a:off x="621087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1" name="Google Shape;2031;p6"/>
            <p:cNvSpPr/>
            <p:nvPr/>
          </p:nvSpPr>
          <p:spPr>
            <a:xfrm>
              <a:off x="621087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2" name="Google Shape;2032;p6"/>
            <p:cNvSpPr/>
            <p:nvPr/>
          </p:nvSpPr>
          <p:spPr>
            <a:xfrm>
              <a:off x="621087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3" name="Google Shape;2033;p6"/>
            <p:cNvSpPr/>
            <p:nvPr/>
          </p:nvSpPr>
          <p:spPr>
            <a:xfrm>
              <a:off x="621087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4" name="Google Shape;2034;p6"/>
            <p:cNvSpPr/>
            <p:nvPr/>
          </p:nvSpPr>
          <p:spPr>
            <a:xfrm>
              <a:off x="621087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5" name="Google Shape;2035;p6"/>
            <p:cNvSpPr/>
            <p:nvPr/>
          </p:nvSpPr>
          <p:spPr>
            <a:xfrm>
              <a:off x="621087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6" name="Google Shape;2036;p6"/>
            <p:cNvSpPr/>
            <p:nvPr/>
          </p:nvSpPr>
          <p:spPr>
            <a:xfrm>
              <a:off x="621087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7" name="Google Shape;2037;p6"/>
            <p:cNvSpPr/>
            <p:nvPr/>
          </p:nvSpPr>
          <p:spPr>
            <a:xfrm>
              <a:off x="621087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8" name="Google Shape;2038;p6"/>
            <p:cNvSpPr/>
            <p:nvPr/>
          </p:nvSpPr>
          <p:spPr>
            <a:xfrm>
              <a:off x="621087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9" name="Google Shape;2039;p6"/>
            <p:cNvSpPr/>
            <p:nvPr/>
          </p:nvSpPr>
          <p:spPr>
            <a:xfrm>
              <a:off x="6361375" y="3886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0" name="Google Shape;2040;p6"/>
            <p:cNvSpPr/>
            <p:nvPr/>
          </p:nvSpPr>
          <p:spPr>
            <a:xfrm>
              <a:off x="6361375" y="53912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1" name="Google Shape;2041;p6"/>
            <p:cNvSpPr/>
            <p:nvPr/>
          </p:nvSpPr>
          <p:spPr>
            <a:xfrm>
              <a:off x="6361375" y="9906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2" name="Google Shape;2042;p6"/>
            <p:cNvSpPr/>
            <p:nvPr/>
          </p:nvSpPr>
          <p:spPr>
            <a:xfrm>
              <a:off x="6361375" y="12917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3" name="Google Shape;2043;p6"/>
            <p:cNvSpPr/>
            <p:nvPr/>
          </p:nvSpPr>
          <p:spPr>
            <a:xfrm>
              <a:off x="6361375" y="15927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4" name="Google Shape;2044;p6"/>
            <p:cNvSpPr/>
            <p:nvPr/>
          </p:nvSpPr>
          <p:spPr>
            <a:xfrm>
              <a:off x="6361375" y="20442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5" name="Google Shape;2045;p6"/>
            <p:cNvSpPr/>
            <p:nvPr/>
          </p:nvSpPr>
          <p:spPr>
            <a:xfrm>
              <a:off x="6361375" y="23452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6" name="Google Shape;2046;p6"/>
            <p:cNvSpPr/>
            <p:nvPr/>
          </p:nvSpPr>
          <p:spPr>
            <a:xfrm>
              <a:off x="6361375" y="27968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7" name="Google Shape;2047;p6"/>
            <p:cNvSpPr/>
            <p:nvPr/>
          </p:nvSpPr>
          <p:spPr>
            <a:xfrm>
              <a:off x="6361375" y="30978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8" name="Google Shape;2048;p6"/>
            <p:cNvSpPr/>
            <p:nvPr/>
          </p:nvSpPr>
          <p:spPr>
            <a:xfrm>
              <a:off x="6361375" y="32483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9" name="Google Shape;2049;p6"/>
            <p:cNvSpPr/>
            <p:nvPr/>
          </p:nvSpPr>
          <p:spPr>
            <a:xfrm>
              <a:off x="6361375" y="35493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0" name="Google Shape;2050;p6"/>
            <p:cNvSpPr/>
            <p:nvPr/>
          </p:nvSpPr>
          <p:spPr>
            <a:xfrm>
              <a:off x="6361375" y="36998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1" name="Google Shape;2051;p6"/>
            <p:cNvSpPr/>
            <p:nvPr/>
          </p:nvSpPr>
          <p:spPr>
            <a:xfrm>
              <a:off x="6361375" y="38503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2" name="Google Shape;2052;p6"/>
            <p:cNvSpPr/>
            <p:nvPr/>
          </p:nvSpPr>
          <p:spPr>
            <a:xfrm>
              <a:off x="6361375" y="41514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3" name="Google Shape;2053;p6"/>
            <p:cNvSpPr/>
            <p:nvPr/>
          </p:nvSpPr>
          <p:spPr>
            <a:xfrm>
              <a:off x="6361375" y="43019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4" name="Google Shape;2054;p6"/>
            <p:cNvSpPr/>
            <p:nvPr/>
          </p:nvSpPr>
          <p:spPr>
            <a:xfrm>
              <a:off x="6361375" y="47534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5" name="Google Shape;2055;p6"/>
            <p:cNvSpPr/>
            <p:nvPr/>
          </p:nvSpPr>
          <p:spPr>
            <a:xfrm>
              <a:off x="6361375" y="505445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6" name="Google Shape;2056;p6"/>
            <p:cNvSpPr/>
            <p:nvPr/>
          </p:nvSpPr>
          <p:spPr>
            <a:xfrm>
              <a:off x="6361375" y="52049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7" name="Google Shape;2057;p6"/>
            <p:cNvSpPr/>
            <p:nvPr/>
          </p:nvSpPr>
          <p:spPr>
            <a:xfrm>
              <a:off x="651190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8" name="Google Shape;2058;p6"/>
            <p:cNvSpPr/>
            <p:nvPr/>
          </p:nvSpPr>
          <p:spPr>
            <a:xfrm>
              <a:off x="651190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9" name="Google Shape;2059;p6"/>
            <p:cNvSpPr/>
            <p:nvPr/>
          </p:nvSpPr>
          <p:spPr>
            <a:xfrm>
              <a:off x="651190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0" name="Google Shape;2060;p6"/>
            <p:cNvSpPr/>
            <p:nvPr/>
          </p:nvSpPr>
          <p:spPr>
            <a:xfrm>
              <a:off x="651190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1" name="Google Shape;2061;p6"/>
            <p:cNvSpPr/>
            <p:nvPr/>
          </p:nvSpPr>
          <p:spPr>
            <a:xfrm>
              <a:off x="651190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2" name="Google Shape;2062;p6"/>
            <p:cNvSpPr/>
            <p:nvPr/>
          </p:nvSpPr>
          <p:spPr>
            <a:xfrm>
              <a:off x="651190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3" name="Google Shape;2063;p6"/>
            <p:cNvSpPr/>
            <p:nvPr/>
          </p:nvSpPr>
          <p:spPr>
            <a:xfrm>
              <a:off x="651190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4" name="Google Shape;2064;p6"/>
            <p:cNvSpPr/>
            <p:nvPr/>
          </p:nvSpPr>
          <p:spPr>
            <a:xfrm>
              <a:off x="651190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5" name="Google Shape;2065;p6"/>
            <p:cNvSpPr/>
            <p:nvPr/>
          </p:nvSpPr>
          <p:spPr>
            <a:xfrm>
              <a:off x="666240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6" name="Google Shape;2066;p6"/>
            <p:cNvSpPr/>
            <p:nvPr/>
          </p:nvSpPr>
          <p:spPr>
            <a:xfrm>
              <a:off x="666240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7" name="Google Shape;2067;p6"/>
            <p:cNvSpPr/>
            <p:nvPr/>
          </p:nvSpPr>
          <p:spPr>
            <a:xfrm>
              <a:off x="666240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" name="Google Shape;2068;p6"/>
          <p:cNvGrpSpPr/>
          <p:nvPr/>
        </p:nvGrpSpPr>
        <p:grpSpPr>
          <a:xfrm rot="10800000">
            <a:off x="7682451" y="28707"/>
            <a:ext cx="1140783" cy="5086302"/>
            <a:chOff x="5608825" y="238125"/>
            <a:chExt cx="1174975" cy="5238750"/>
          </a:xfrm>
        </p:grpSpPr>
        <p:sp>
          <p:nvSpPr>
            <p:cNvPr id="2069" name="Google Shape;2069;p6"/>
            <p:cNvSpPr/>
            <p:nvPr/>
          </p:nvSpPr>
          <p:spPr>
            <a:xfrm>
              <a:off x="5608825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0" name="Google Shape;2070;p6"/>
            <p:cNvSpPr/>
            <p:nvPr/>
          </p:nvSpPr>
          <p:spPr>
            <a:xfrm>
              <a:off x="560882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1" name="Google Shape;2071;p6"/>
            <p:cNvSpPr/>
            <p:nvPr/>
          </p:nvSpPr>
          <p:spPr>
            <a:xfrm>
              <a:off x="560882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2" name="Google Shape;2072;p6"/>
            <p:cNvSpPr/>
            <p:nvPr/>
          </p:nvSpPr>
          <p:spPr>
            <a:xfrm>
              <a:off x="560882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3" name="Google Shape;2073;p6"/>
            <p:cNvSpPr/>
            <p:nvPr/>
          </p:nvSpPr>
          <p:spPr>
            <a:xfrm>
              <a:off x="575935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4" name="Google Shape;2074;p6"/>
            <p:cNvSpPr/>
            <p:nvPr/>
          </p:nvSpPr>
          <p:spPr>
            <a:xfrm>
              <a:off x="575935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5" name="Google Shape;2075;p6"/>
            <p:cNvSpPr/>
            <p:nvPr/>
          </p:nvSpPr>
          <p:spPr>
            <a:xfrm>
              <a:off x="575935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6" name="Google Shape;2076;p6"/>
            <p:cNvSpPr/>
            <p:nvPr/>
          </p:nvSpPr>
          <p:spPr>
            <a:xfrm>
              <a:off x="575935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7" name="Google Shape;2077;p6"/>
            <p:cNvSpPr/>
            <p:nvPr/>
          </p:nvSpPr>
          <p:spPr>
            <a:xfrm>
              <a:off x="5759350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8" name="Google Shape;2078;p6"/>
            <p:cNvSpPr/>
            <p:nvPr/>
          </p:nvSpPr>
          <p:spPr>
            <a:xfrm>
              <a:off x="575935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9" name="Google Shape;2079;p6"/>
            <p:cNvSpPr/>
            <p:nvPr/>
          </p:nvSpPr>
          <p:spPr>
            <a:xfrm>
              <a:off x="5759350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0" name="Google Shape;2080;p6"/>
            <p:cNvSpPr/>
            <p:nvPr/>
          </p:nvSpPr>
          <p:spPr>
            <a:xfrm>
              <a:off x="5759350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1" name="Google Shape;2081;p6"/>
            <p:cNvSpPr/>
            <p:nvPr/>
          </p:nvSpPr>
          <p:spPr>
            <a:xfrm>
              <a:off x="5759350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2" name="Google Shape;2082;p6"/>
            <p:cNvSpPr/>
            <p:nvPr/>
          </p:nvSpPr>
          <p:spPr>
            <a:xfrm>
              <a:off x="5759350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3" name="Google Shape;2083;p6"/>
            <p:cNvSpPr/>
            <p:nvPr/>
          </p:nvSpPr>
          <p:spPr>
            <a:xfrm>
              <a:off x="5759350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4" name="Google Shape;2084;p6"/>
            <p:cNvSpPr/>
            <p:nvPr/>
          </p:nvSpPr>
          <p:spPr>
            <a:xfrm>
              <a:off x="5759350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5" name="Google Shape;2085;p6"/>
            <p:cNvSpPr/>
            <p:nvPr/>
          </p:nvSpPr>
          <p:spPr>
            <a:xfrm>
              <a:off x="5759350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6" name="Google Shape;2086;p6"/>
            <p:cNvSpPr/>
            <p:nvPr/>
          </p:nvSpPr>
          <p:spPr>
            <a:xfrm>
              <a:off x="575935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7" name="Google Shape;2087;p6"/>
            <p:cNvSpPr/>
            <p:nvPr/>
          </p:nvSpPr>
          <p:spPr>
            <a:xfrm>
              <a:off x="575935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8" name="Google Shape;2088;p6"/>
            <p:cNvSpPr/>
            <p:nvPr/>
          </p:nvSpPr>
          <p:spPr>
            <a:xfrm>
              <a:off x="5759350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9" name="Google Shape;2089;p6"/>
            <p:cNvSpPr/>
            <p:nvPr/>
          </p:nvSpPr>
          <p:spPr>
            <a:xfrm>
              <a:off x="5759350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0" name="Google Shape;2090;p6"/>
            <p:cNvSpPr/>
            <p:nvPr/>
          </p:nvSpPr>
          <p:spPr>
            <a:xfrm>
              <a:off x="5909850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1" name="Google Shape;2091;p6"/>
            <p:cNvSpPr/>
            <p:nvPr/>
          </p:nvSpPr>
          <p:spPr>
            <a:xfrm>
              <a:off x="5909850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2" name="Google Shape;2092;p6"/>
            <p:cNvSpPr/>
            <p:nvPr/>
          </p:nvSpPr>
          <p:spPr>
            <a:xfrm>
              <a:off x="5909850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3" name="Google Shape;2093;p6"/>
            <p:cNvSpPr/>
            <p:nvPr/>
          </p:nvSpPr>
          <p:spPr>
            <a:xfrm>
              <a:off x="590985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4" name="Google Shape;2094;p6"/>
            <p:cNvSpPr/>
            <p:nvPr/>
          </p:nvSpPr>
          <p:spPr>
            <a:xfrm>
              <a:off x="590985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5" name="Google Shape;2095;p6"/>
            <p:cNvSpPr/>
            <p:nvPr/>
          </p:nvSpPr>
          <p:spPr>
            <a:xfrm>
              <a:off x="5909850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6" name="Google Shape;2096;p6"/>
            <p:cNvSpPr/>
            <p:nvPr/>
          </p:nvSpPr>
          <p:spPr>
            <a:xfrm>
              <a:off x="5909850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7" name="Google Shape;2097;p6"/>
            <p:cNvSpPr/>
            <p:nvPr/>
          </p:nvSpPr>
          <p:spPr>
            <a:xfrm>
              <a:off x="5909850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8" name="Google Shape;2098;p6"/>
            <p:cNvSpPr/>
            <p:nvPr/>
          </p:nvSpPr>
          <p:spPr>
            <a:xfrm>
              <a:off x="5909850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9" name="Google Shape;2099;p6"/>
            <p:cNvSpPr/>
            <p:nvPr/>
          </p:nvSpPr>
          <p:spPr>
            <a:xfrm>
              <a:off x="5909850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0" name="Google Shape;2100;p6"/>
            <p:cNvSpPr/>
            <p:nvPr/>
          </p:nvSpPr>
          <p:spPr>
            <a:xfrm>
              <a:off x="590985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1" name="Google Shape;2101;p6"/>
            <p:cNvSpPr/>
            <p:nvPr/>
          </p:nvSpPr>
          <p:spPr>
            <a:xfrm>
              <a:off x="5909850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2" name="Google Shape;2102;p6"/>
            <p:cNvSpPr/>
            <p:nvPr/>
          </p:nvSpPr>
          <p:spPr>
            <a:xfrm>
              <a:off x="5909850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3" name="Google Shape;2103;p6"/>
            <p:cNvSpPr/>
            <p:nvPr/>
          </p:nvSpPr>
          <p:spPr>
            <a:xfrm>
              <a:off x="606037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4" name="Google Shape;2104;p6"/>
            <p:cNvSpPr/>
            <p:nvPr/>
          </p:nvSpPr>
          <p:spPr>
            <a:xfrm>
              <a:off x="6060375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5" name="Google Shape;2105;p6"/>
            <p:cNvSpPr/>
            <p:nvPr/>
          </p:nvSpPr>
          <p:spPr>
            <a:xfrm>
              <a:off x="6060375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6" name="Google Shape;2106;p6"/>
            <p:cNvSpPr/>
            <p:nvPr/>
          </p:nvSpPr>
          <p:spPr>
            <a:xfrm>
              <a:off x="606037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7" name="Google Shape;2107;p6"/>
            <p:cNvSpPr/>
            <p:nvPr/>
          </p:nvSpPr>
          <p:spPr>
            <a:xfrm>
              <a:off x="606037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8" name="Google Shape;2108;p6"/>
            <p:cNvSpPr/>
            <p:nvPr/>
          </p:nvSpPr>
          <p:spPr>
            <a:xfrm>
              <a:off x="606037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9" name="Google Shape;2109;p6"/>
            <p:cNvSpPr/>
            <p:nvPr/>
          </p:nvSpPr>
          <p:spPr>
            <a:xfrm>
              <a:off x="606037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0" name="Google Shape;2110;p6"/>
            <p:cNvSpPr/>
            <p:nvPr/>
          </p:nvSpPr>
          <p:spPr>
            <a:xfrm>
              <a:off x="606037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1" name="Google Shape;2111;p6"/>
            <p:cNvSpPr/>
            <p:nvPr/>
          </p:nvSpPr>
          <p:spPr>
            <a:xfrm>
              <a:off x="621087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2" name="Google Shape;2112;p6"/>
            <p:cNvSpPr/>
            <p:nvPr/>
          </p:nvSpPr>
          <p:spPr>
            <a:xfrm>
              <a:off x="621087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3" name="Google Shape;2113;p6"/>
            <p:cNvSpPr/>
            <p:nvPr/>
          </p:nvSpPr>
          <p:spPr>
            <a:xfrm>
              <a:off x="621087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4" name="Google Shape;2114;p6"/>
            <p:cNvSpPr/>
            <p:nvPr/>
          </p:nvSpPr>
          <p:spPr>
            <a:xfrm>
              <a:off x="621087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5" name="Google Shape;2115;p6"/>
            <p:cNvSpPr/>
            <p:nvPr/>
          </p:nvSpPr>
          <p:spPr>
            <a:xfrm>
              <a:off x="621087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6" name="Google Shape;2116;p6"/>
            <p:cNvSpPr/>
            <p:nvPr/>
          </p:nvSpPr>
          <p:spPr>
            <a:xfrm>
              <a:off x="6361375" y="14422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7" name="Google Shape;2117;p6"/>
            <p:cNvSpPr/>
            <p:nvPr/>
          </p:nvSpPr>
          <p:spPr>
            <a:xfrm>
              <a:off x="6361375" y="26462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8" name="Google Shape;2118;p6"/>
            <p:cNvSpPr/>
            <p:nvPr/>
          </p:nvSpPr>
          <p:spPr>
            <a:xfrm>
              <a:off x="666240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19" name="Google Shape;2119;p6"/>
          <p:cNvSpPr txBox="1">
            <a:spLocks noGrp="1"/>
          </p:cNvSpPr>
          <p:nvPr>
            <p:ph type="sldNum" idx="12"/>
          </p:nvPr>
        </p:nvSpPr>
        <p:spPr>
          <a:xfrm>
            <a:off x="91531" y="47202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955;p10"/>
          <p:cNvGrpSpPr/>
          <p:nvPr/>
        </p:nvGrpSpPr>
        <p:grpSpPr>
          <a:xfrm rot="10800000">
            <a:off x="8851487" y="28707"/>
            <a:ext cx="264012" cy="5086302"/>
            <a:chOff x="5307800" y="238125"/>
            <a:chExt cx="271925" cy="5238750"/>
          </a:xfrm>
        </p:grpSpPr>
        <p:sp>
          <p:nvSpPr>
            <p:cNvPr id="2956" name="Google Shape;2956;p10"/>
            <p:cNvSpPr/>
            <p:nvPr/>
          </p:nvSpPr>
          <p:spPr>
            <a:xfrm>
              <a:off x="5307800" y="2381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7" name="Google Shape;2957;p10"/>
            <p:cNvSpPr/>
            <p:nvPr/>
          </p:nvSpPr>
          <p:spPr>
            <a:xfrm>
              <a:off x="5307800" y="3886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8" name="Google Shape;2958;p10"/>
            <p:cNvSpPr/>
            <p:nvPr/>
          </p:nvSpPr>
          <p:spPr>
            <a:xfrm>
              <a:off x="5307800" y="53912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9" name="Google Shape;2959;p10"/>
            <p:cNvSpPr/>
            <p:nvPr/>
          </p:nvSpPr>
          <p:spPr>
            <a:xfrm>
              <a:off x="5307800" y="6896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0" name="Google Shape;2960;p10"/>
            <p:cNvSpPr/>
            <p:nvPr/>
          </p:nvSpPr>
          <p:spPr>
            <a:xfrm>
              <a:off x="5307800" y="8401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1" name="Google Shape;2961;p10"/>
            <p:cNvSpPr/>
            <p:nvPr/>
          </p:nvSpPr>
          <p:spPr>
            <a:xfrm>
              <a:off x="5307800" y="9906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2" name="Google Shape;2962;p10"/>
            <p:cNvSpPr/>
            <p:nvPr/>
          </p:nvSpPr>
          <p:spPr>
            <a:xfrm>
              <a:off x="5307800" y="11411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3" name="Google Shape;2963;p10"/>
            <p:cNvSpPr/>
            <p:nvPr/>
          </p:nvSpPr>
          <p:spPr>
            <a:xfrm>
              <a:off x="5307800" y="12917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4" name="Google Shape;2964;p10"/>
            <p:cNvSpPr/>
            <p:nvPr/>
          </p:nvSpPr>
          <p:spPr>
            <a:xfrm>
              <a:off x="5307800" y="14422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5" name="Google Shape;2965;p10"/>
            <p:cNvSpPr/>
            <p:nvPr/>
          </p:nvSpPr>
          <p:spPr>
            <a:xfrm>
              <a:off x="5307800" y="15927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6" name="Google Shape;2966;p10"/>
            <p:cNvSpPr/>
            <p:nvPr/>
          </p:nvSpPr>
          <p:spPr>
            <a:xfrm>
              <a:off x="5307800" y="17432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7" name="Google Shape;2967;p10"/>
            <p:cNvSpPr/>
            <p:nvPr/>
          </p:nvSpPr>
          <p:spPr>
            <a:xfrm>
              <a:off x="5307800" y="18937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8" name="Google Shape;2968;p10"/>
            <p:cNvSpPr/>
            <p:nvPr/>
          </p:nvSpPr>
          <p:spPr>
            <a:xfrm>
              <a:off x="5307800" y="20442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9" name="Google Shape;2969;p10"/>
            <p:cNvSpPr/>
            <p:nvPr/>
          </p:nvSpPr>
          <p:spPr>
            <a:xfrm>
              <a:off x="5307800" y="21947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0" name="Google Shape;2970;p10"/>
            <p:cNvSpPr/>
            <p:nvPr/>
          </p:nvSpPr>
          <p:spPr>
            <a:xfrm>
              <a:off x="5307800" y="23452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1" name="Google Shape;2971;p10"/>
            <p:cNvSpPr/>
            <p:nvPr/>
          </p:nvSpPr>
          <p:spPr>
            <a:xfrm>
              <a:off x="5307800" y="24957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2" name="Google Shape;2972;p10"/>
            <p:cNvSpPr/>
            <p:nvPr/>
          </p:nvSpPr>
          <p:spPr>
            <a:xfrm>
              <a:off x="5307800" y="26462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3" name="Google Shape;2973;p10"/>
            <p:cNvSpPr/>
            <p:nvPr/>
          </p:nvSpPr>
          <p:spPr>
            <a:xfrm>
              <a:off x="5307800" y="27968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4" name="Google Shape;2974;p10"/>
            <p:cNvSpPr/>
            <p:nvPr/>
          </p:nvSpPr>
          <p:spPr>
            <a:xfrm>
              <a:off x="5307800" y="29473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5" name="Google Shape;2975;p10"/>
            <p:cNvSpPr/>
            <p:nvPr/>
          </p:nvSpPr>
          <p:spPr>
            <a:xfrm>
              <a:off x="5307800" y="30978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6" name="Google Shape;2976;p10"/>
            <p:cNvSpPr/>
            <p:nvPr/>
          </p:nvSpPr>
          <p:spPr>
            <a:xfrm>
              <a:off x="5307800" y="32483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7" name="Google Shape;2977;p10"/>
            <p:cNvSpPr/>
            <p:nvPr/>
          </p:nvSpPr>
          <p:spPr>
            <a:xfrm>
              <a:off x="5307800" y="33988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8" name="Google Shape;2978;p10"/>
            <p:cNvSpPr/>
            <p:nvPr/>
          </p:nvSpPr>
          <p:spPr>
            <a:xfrm>
              <a:off x="5307800" y="35493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9" name="Google Shape;2979;p10"/>
            <p:cNvSpPr/>
            <p:nvPr/>
          </p:nvSpPr>
          <p:spPr>
            <a:xfrm>
              <a:off x="5307800" y="36998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0" name="Google Shape;2980;p10"/>
            <p:cNvSpPr/>
            <p:nvPr/>
          </p:nvSpPr>
          <p:spPr>
            <a:xfrm>
              <a:off x="5307800" y="38503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1" name="Google Shape;2981;p10"/>
            <p:cNvSpPr/>
            <p:nvPr/>
          </p:nvSpPr>
          <p:spPr>
            <a:xfrm>
              <a:off x="5307800" y="40008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2" name="Google Shape;2982;p10"/>
            <p:cNvSpPr/>
            <p:nvPr/>
          </p:nvSpPr>
          <p:spPr>
            <a:xfrm>
              <a:off x="5307800" y="41514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3" name="Google Shape;2983;p10"/>
            <p:cNvSpPr/>
            <p:nvPr/>
          </p:nvSpPr>
          <p:spPr>
            <a:xfrm>
              <a:off x="5307800" y="43019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4" name="Google Shape;2984;p10"/>
            <p:cNvSpPr/>
            <p:nvPr/>
          </p:nvSpPr>
          <p:spPr>
            <a:xfrm>
              <a:off x="5307800" y="44524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5" name="Google Shape;2985;p10"/>
            <p:cNvSpPr/>
            <p:nvPr/>
          </p:nvSpPr>
          <p:spPr>
            <a:xfrm>
              <a:off x="5307800" y="46029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6" name="Google Shape;2986;p10"/>
            <p:cNvSpPr/>
            <p:nvPr/>
          </p:nvSpPr>
          <p:spPr>
            <a:xfrm>
              <a:off x="5307800" y="47534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7" name="Google Shape;2987;p10"/>
            <p:cNvSpPr/>
            <p:nvPr/>
          </p:nvSpPr>
          <p:spPr>
            <a:xfrm>
              <a:off x="5307800" y="49039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8" name="Google Shape;2988;p10"/>
            <p:cNvSpPr/>
            <p:nvPr/>
          </p:nvSpPr>
          <p:spPr>
            <a:xfrm>
              <a:off x="5307800" y="505445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9" name="Google Shape;2989;p10"/>
            <p:cNvSpPr/>
            <p:nvPr/>
          </p:nvSpPr>
          <p:spPr>
            <a:xfrm>
              <a:off x="5307800" y="52049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0" name="Google Shape;2990;p10"/>
            <p:cNvSpPr/>
            <p:nvPr/>
          </p:nvSpPr>
          <p:spPr>
            <a:xfrm>
              <a:off x="5307800" y="53554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1" name="Google Shape;2991;p10"/>
            <p:cNvSpPr/>
            <p:nvPr/>
          </p:nvSpPr>
          <p:spPr>
            <a:xfrm>
              <a:off x="545832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2" name="Google Shape;2992;p10"/>
            <p:cNvSpPr/>
            <p:nvPr/>
          </p:nvSpPr>
          <p:spPr>
            <a:xfrm>
              <a:off x="545832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3" name="Google Shape;2993;p10"/>
            <p:cNvSpPr/>
            <p:nvPr/>
          </p:nvSpPr>
          <p:spPr>
            <a:xfrm>
              <a:off x="545832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4" name="Google Shape;2994;p10"/>
            <p:cNvSpPr/>
            <p:nvPr/>
          </p:nvSpPr>
          <p:spPr>
            <a:xfrm>
              <a:off x="545832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5" name="Google Shape;2995;p10"/>
            <p:cNvSpPr/>
            <p:nvPr/>
          </p:nvSpPr>
          <p:spPr>
            <a:xfrm>
              <a:off x="5458325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6" name="Google Shape;2996;p10"/>
            <p:cNvSpPr/>
            <p:nvPr/>
          </p:nvSpPr>
          <p:spPr>
            <a:xfrm>
              <a:off x="545832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7" name="Google Shape;2997;p10"/>
            <p:cNvSpPr/>
            <p:nvPr/>
          </p:nvSpPr>
          <p:spPr>
            <a:xfrm>
              <a:off x="545832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8" name="Google Shape;2998;p10"/>
            <p:cNvSpPr/>
            <p:nvPr/>
          </p:nvSpPr>
          <p:spPr>
            <a:xfrm>
              <a:off x="545832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9" name="Google Shape;2999;p10"/>
            <p:cNvSpPr/>
            <p:nvPr/>
          </p:nvSpPr>
          <p:spPr>
            <a:xfrm>
              <a:off x="545832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0" name="Google Shape;3000;p10"/>
            <p:cNvSpPr/>
            <p:nvPr/>
          </p:nvSpPr>
          <p:spPr>
            <a:xfrm>
              <a:off x="545832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1" name="Google Shape;3001;p10"/>
            <p:cNvSpPr/>
            <p:nvPr/>
          </p:nvSpPr>
          <p:spPr>
            <a:xfrm>
              <a:off x="5458325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2" name="Google Shape;3002;p10"/>
            <p:cNvSpPr/>
            <p:nvPr/>
          </p:nvSpPr>
          <p:spPr>
            <a:xfrm>
              <a:off x="545832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3" name="Google Shape;3003;p10"/>
            <p:cNvSpPr/>
            <p:nvPr/>
          </p:nvSpPr>
          <p:spPr>
            <a:xfrm>
              <a:off x="545832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4" name="Google Shape;3004;p10"/>
            <p:cNvSpPr/>
            <p:nvPr/>
          </p:nvSpPr>
          <p:spPr>
            <a:xfrm>
              <a:off x="545832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5" name="Google Shape;3005;p10"/>
            <p:cNvSpPr/>
            <p:nvPr/>
          </p:nvSpPr>
          <p:spPr>
            <a:xfrm>
              <a:off x="545832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6" name="Google Shape;3006;p10"/>
            <p:cNvSpPr/>
            <p:nvPr/>
          </p:nvSpPr>
          <p:spPr>
            <a:xfrm>
              <a:off x="545832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7" name="Google Shape;3007;p10"/>
            <p:cNvSpPr/>
            <p:nvPr/>
          </p:nvSpPr>
          <p:spPr>
            <a:xfrm>
              <a:off x="545832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8" name="Google Shape;3008;p10"/>
            <p:cNvSpPr/>
            <p:nvPr/>
          </p:nvSpPr>
          <p:spPr>
            <a:xfrm>
              <a:off x="545832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9" name="Google Shape;3009;p10"/>
            <p:cNvSpPr/>
            <p:nvPr/>
          </p:nvSpPr>
          <p:spPr>
            <a:xfrm>
              <a:off x="5458325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0" name="Google Shape;3010;p10"/>
            <p:cNvSpPr/>
            <p:nvPr/>
          </p:nvSpPr>
          <p:spPr>
            <a:xfrm>
              <a:off x="545832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1" name="Google Shape;3011;p10"/>
            <p:cNvSpPr/>
            <p:nvPr/>
          </p:nvSpPr>
          <p:spPr>
            <a:xfrm>
              <a:off x="545832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2" name="Google Shape;3012;p10"/>
            <p:cNvSpPr/>
            <p:nvPr/>
          </p:nvSpPr>
          <p:spPr>
            <a:xfrm>
              <a:off x="5458325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oogle Shape;3013;p10"/>
          <p:cNvGrpSpPr/>
          <p:nvPr/>
        </p:nvGrpSpPr>
        <p:grpSpPr>
          <a:xfrm rot="10800000">
            <a:off x="7828571" y="28707"/>
            <a:ext cx="1140783" cy="5086302"/>
            <a:chOff x="5458325" y="238125"/>
            <a:chExt cx="1174975" cy="5238750"/>
          </a:xfrm>
        </p:grpSpPr>
        <p:sp>
          <p:nvSpPr>
            <p:cNvPr id="3014" name="Google Shape;3014;p10"/>
            <p:cNvSpPr/>
            <p:nvPr/>
          </p:nvSpPr>
          <p:spPr>
            <a:xfrm>
              <a:off x="5458325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5" name="Google Shape;3015;p10"/>
            <p:cNvSpPr/>
            <p:nvPr/>
          </p:nvSpPr>
          <p:spPr>
            <a:xfrm>
              <a:off x="545832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6" name="Google Shape;3016;p10"/>
            <p:cNvSpPr/>
            <p:nvPr/>
          </p:nvSpPr>
          <p:spPr>
            <a:xfrm>
              <a:off x="5458325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7" name="Google Shape;3017;p10"/>
            <p:cNvSpPr/>
            <p:nvPr/>
          </p:nvSpPr>
          <p:spPr>
            <a:xfrm>
              <a:off x="545832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8" name="Google Shape;3018;p10"/>
            <p:cNvSpPr/>
            <p:nvPr/>
          </p:nvSpPr>
          <p:spPr>
            <a:xfrm>
              <a:off x="5458325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9" name="Google Shape;3019;p10"/>
            <p:cNvSpPr/>
            <p:nvPr/>
          </p:nvSpPr>
          <p:spPr>
            <a:xfrm>
              <a:off x="545832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0" name="Google Shape;3020;p10"/>
            <p:cNvSpPr/>
            <p:nvPr/>
          </p:nvSpPr>
          <p:spPr>
            <a:xfrm>
              <a:off x="545832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1" name="Google Shape;3021;p10"/>
            <p:cNvSpPr/>
            <p:nvPr/>
          </p:nvSpPr>
          <p:spPr>
            <a:xfrm>
              <a:off x="545832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2" name="Google Shape;3022;p10"/>
            <p:cNvSpPr/>
            <p:nvPr/>
          </p:nvSpPr>
          <p:spPr>
            <a:xfrm>
              <a:off x="545832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3" name="Google Shape;3023;p10"/>
            <p:cNvSpPr/>
            <p:nvPr/>
          </p:nvSpPr>
          <p:spPr>
            <a:xfrm>
              <a:off x="545832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4" name="Google Shape;3024;p10"/>
            <p:cNvSpPr/>
            <p:nvPr/>
          </p:nvSpPr>
          <p:spPr>
            <a:xfrm>
              <a:off x="545832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5" name="Google Shape;3025;p10"/>
            <p:cNvSpPr/>
            <p:nvPr/>
          </p:nvSpPr>
          <p:spPr>
            <a:xfrm>
              <a:off x="545832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6" name="Google Shape;3026;p10"/>
            <p:cNvSpPr/>
            <p:nvPr/>
          </p:nvSpPr>
          <p:spPr>
            <a:xfrm>
              <a:off x="545832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7" name="Google Shape;3027;p10"/>
            <p:cNvSpPr/>
            <p:nvPr/>
          </p:nvSpPr>
          <p:spPr>
            <a:xfrm>
              <a:off x="560882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8" name="Google Shape;3028;p10"/>
            <p:cNvSpPr/>
            <p:nvPr/>
          </p:nvSpPr>
          <p:spPr>
            <a:xfrm>
              <a:off x="560882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9" name="Google Shape;3029;p10"/>
            <p:cNvSpPr/>
            <p:nvPr/>
          </p:nvSpPr>
          <p:spPr>
            <a:xfrm>
              <a:off x="560882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0" name="Google Shape;3030;p10"/>
            <p:cNvSpPr/>
            <p:nvPr/>
          </p:nvSpPr>
          <p:spPr>
            <a:xfrm>
              <a:off x="5608825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1" name="Google Shape;3031;p10"/>
            <p:cNvSpPr/>
            <p:nvPr/>
          </p:nvSpPr>
          <p:spPr>
            <a:xfrm>
              <a:off x="560882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2" name="Google Shape;3032;p10"/>
            <p:cNvSpPr/>
            <p:nvPr/>
          </p:nvSpPr>
          <p:spPr>
            <a:xfrm>
              <a:off x="560882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3" name="Google Shape;3033;p10"/>
            <p:cNvSpPr/>
            <p:nvPr/>
          </p:nvSpPr>
          <p:spPr>
            <a:xfrm>
              <a:off x="560882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4" name="Google Shape;3034;p10"/>
            <p:cNvSpPr/>
            <p:nvPr/>
          </p:nvSpPr>
          <p:spPr>
            <a:xfrm>
              <a:off x="5608825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5" name="Google Shape;3035;p10"/>
            <p:cNvSpPr/>
            <p:nvPr/>
          </p:nvSpPr>
          <p:spPr>
            <a:xfrm>
              <a:off x="560882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6" name="Google Shape;3036;p10"/>
            <p:cNvSpPr/>
            <p:nvPr/>
          </p:nvSpPr>
          <p:spPr>
            <a:xfrm>
              <a:off x="5608825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7" name="Google Shape;3037;p10"/>
            <p:cNvSpPr/>
            <p:nvPr/>
          </p:nvSpPr>
          <p:spPr>
            <a:xfrm>
              <a:off x="560882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8" name="Google Shape;3038;p10"/>
            <p:cNvSpPr/>
            <p:nvPr/>
          </p:nvSpPr>
          <p:spPr>
            <a:xfrm>
              <a:off x="560882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9" name="Google Shape;3039;p10"/>
            <p:cNvSpPr/>
            <p:nvPr/>
          </p:nvSpPr>
          <p:spPr>
            <a:xfrm>
              <a:off x="560882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0" name="Google Shape;3040;p10"/>
            <p:cNvSpPr/>
            <p:nvPr/>
          </p:nvSpPr>
          <p:spPr>
            <a:xfrm>
              <a:off x="560882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1" name="Google Shape;3041;p10"/>
            <p:cNvSpPr/>
            <p:nvPr/>
          </p:nvSpPr>
          <p:spPr>
            <a:xfrm>
              <a:off x="560882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2" name="Google Shape;3042;p10"/>
            <p:cNvSpPr/>
            <p:nvPr/>
          </p:nvSpPr>
          <p:spPr>
            <a:xfrm>
              <a:off x="5608825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3" name="Google Shape;3043;p10"/>
            <p:cNvSpPr/>
            <p:nvPr/>
          </p:nvSpPr>
          <p:spPr>
            <a:xfrm>
              <a:off x="560882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4" name="Google Shape;3044;p10"/>
            <p:cNvSpPr/>
            <p:nvPr/>
          </p:nvSpPr>
          <p:spPr>
            <a:xfrm>
              <a:off x="560882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5" name="Google Shape;3045;p10"/>
            <p:cNvSpPr/>
            <p:nvPr/>
          </p:nvSpPr>
          <p:spPr>
            <a:xfrm>
              <a:off x="560882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6" name="Google Shape;3046;p10"/>
            <p:cNvSpPr/>
            <p:nvPr/>
          </p:nvSpPr>
          <p:spPr>
            <a:xfrm>
              <a:off x="560882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7" name="Google Shape;3047;p10"/>
            <p:cNvSpPr/>
            <p:nvPr/>
          </p:nvSpPr>
          <p:spPr>
            <a:xfrm>
              <a:off x="560882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8" name="Google Shape;3048;p10"/>
            <p:cNvSpPr/>
            <p:nvPr/>
          </p:nvSpPr>
          <p:spPr>
            <a:xfrm>
              <a:off x="560882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9" name="Google Shape;3049;p10"/>
            <p:cNvSpPr/>
            <p:nvPr/>
          </p:nvSpPr>
          <p:spPr>
            <a:xfrm>
              <a:off x="560882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0" name="Google Shape;3050;p10"/>
            <p:cNvSpPr/>
            <p:nvPr/>
          </p:nvSpPr>
          <p:spPr>
            <a:xfrm>
              <a:off x="560882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1" name="Google Shape;3051;p10"/>
            <p:cNvSpPr/>
            <p:nvPr/>
          </p:nvSpPr>
          <p:spPr>
            <a:xfrm>
              <a:off x="560882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2" name="Google Shape;3052;p10"/>
            <p:cNvSpPr/>
            <p:nvPr/>
          </p:nvSpPr>
          <p:spPr>
            <a:xfrm>
              <a:off x="560882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3" name="Google Shape;3053;p10"/>
            <p:cNvSpPr/>
            <p:nvPr/>
          </p:nvSpPr>
          <p:spPr>
            <a:xfrm>
              <a:off x="5608825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4" name="Google Shape;3054;p10"/>
            <p:cNvSpPr/>
            <p:nvPr/>
          </p:nvSpPr>
          <p:spPr>
            <a:xfrm>
              <a:off x="560882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5" name="Google Shape;3055;p10"/>
            <p:cNvSpPr/>
            <p:nvPr/>
          </p:nvSpPr>
          <p:spPr>
            <a:xfrm>
              <a:off x="560882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6" name="Google Shape;3056;p10"/>
            <p:cNvSpPr/>
            <p:nvPr/>
          </p:nvSpPr>
          <p:spPr>
            <a:xfrm>
              <a:off x="560882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7" name="Google Shape;3057;p10"/>
            <p:cNvSpPr/>
            <p:nvPr/>
          </p:nvSpPr>
          <p:spPr>
            <a:xfrm>
              <a:off x="5608825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8" name="Google Shape;3058;p10"/>
            <p:cNvSpPr/>
            <p:nvPr/>
          </p:nvSpPr>
          <p:spPr>
            <a:xfrm>
              <a:off x="5759350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9" name="Google Shape;3059;p10"/>
            <p:cNvSpPr/>
            <p:nvPr/>
          </p:nvSpPr>
          <p:spPr>
            <a:xfrm>
              <a:off x="5759350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0" name="Google Shape;3060;p10"/>
            <p:cNvSpPr/>
            <p:nvPr/>
          </p:nvSpPr>
          <p:spPr>
            <a:xfrm>
              <a:off x="5759350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1" name="Google Shape;3061;p10"/>
            <p:cNvSpPr/>
            <p:nvPr/>
          </p:nvSpPr>
          <p:spPr>
            <a:xfrm>
              <a:off x="5759350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2" name="Google Shape;3062;p10"/>
            <p:cNvSpPr/>
            <p:nvPr/>
          </p:nvSpPr>
          <p:spPr>
            <a:xfrm>
              <a:off x="5759350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3" name="Google Shape;3063;p10"/>
            <p:cNvSpPr/>
            <p:nvPr/>
          </p:nvSpPr>
          <p:spPr>
            <a:xfrm>
              <a:off x="5759350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4" name="Google Shape;3064;p10"/>
            <p:cNvSpPr/>
            <p:nvPr/>
          </p:nvSpPr>
          <p:spPr>
            <a:xfrm>
              <a:off x="575935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5" name="Google Shape;3065;p10"/>
            <p:cNvSpPr/>
            <p:nvPr/>
          </p:nvSpPr>
          <p:spPr>
            <a:xfrm>
              <a:off x="575935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6" name="Google Shape;3066;p10"/>
            <p:cNvSpPr/>
            <p:nvPr/>
          </p:nvSpPr>
          <p:spPr>
            <a:xfrm>
              <a:off x="5759350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7" name="Google Shape;3067;p10"/>
            <p:cNvSpPr/>
            <p:nvPr/>
          </p:nvSpPr>
          <p:spPr>
            <a:xfrm>
              <a:off x="575935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8" name="Google Shape;3068;p10"/>
            <p:cNvSpPr/>
            <p:nvPr/>
          </p:nvSpPr>
          <p:spPr>
            <a:xfrm>
              <a:off x="5759350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9" name="Google Shape;3069;p10"/>
            <p:cNvSpPr/>
            <p:nvPr/>
          </p:nvSpPr>
          <p:spPr>
            <a:xfrm>
              <a:off x="590985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0" name="Google Shape;3070;p10"/>
            <p:cNvSpPr/>
            <p:nvPr/>
          </p:nvSpPr>
          <p:spPr>
            <a:xfrm>
              <a:off x="5909850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1" name="Google Shape;3071;p10"/>
            <p:cNvSpPr/>
            <p:nvPr/>
          </p:nvSpPr>
          <p:spPr>
            <a:xfrm>
              <a:off x="590985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2" name="Google Shape;3072;p10"/>
            <p:cNvSpPr/>
            <p:nvPr/>
          </p:nvSpPr>
          <p:spPr>
            <a:xfrm>
              <a:off x="6060375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3" name="Google Shape;3073;p10"/>
            <p:cNvSpPr/>
            <p:nvPr/>
          </p:nvSpPr>
          <p:spPr>
            <a:xfrm>
              <a:off x="621087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4" name="Google Shape;3074;p10"/>
            <p:cNvSpPr/>
            <p:nvPr/>
          </p:nvSpPr>
          <p:spPr>
            <a:xfrm>
              <a:off x="621087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5" name="Google Shape;3075;p10"/>
            <p:cNvSpPr/>
            <p:nvPr/>
          </p:nvSpPr>
          <p:spPr>
            <a:xfrm>
              <a:off x="651190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" name="Google Shape;3076;p10"/>
          <p:cNvGrpSpPr/>
          <p:nvPr/>
        </p:nvGrpSpPr>
        <p:grpSpPr>
          <a:xfrm rot="10800000">
            <a:off x="7682451" y="28707"/>
            <a:ext cx="994639" cy="4940182"/>
            <a:chOff x="5759350" y="388625"/>
            <a:chExt cx="1024450" cy="5088250"/>
          </a:xfrm>
        </p:grpSpPr>
        <p:sp>
          <p:nvSpPr>
            <p:cNvPr id="3077" name="Google Shape;3077;p10"/>
            <p:cNvSpPr/>
            <p:nvPr/>
          </p:nvSpPr>
          <p:spPr>
            <a:xfrm>
              <a:off x="5759350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8" name="Google Shape;3078;p10"/>
            <p:cNvSpPr/>
            <p:nvPr/>
          </p:nvSpPr>
          <p:spPr>
            <a:xfrm>
              <a:off x="575935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9" name="Google Shape;3079;p10"/>
            <p:cNvSpPr/>
            <p:nvPr/>
          </p:nvSpPr>
          <p:spPr>
            <a:xfrm>
              <a:off x="575935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0" name="Google Shape;3080;p10"/>
            <p:cNvSpPr/>
            <p:nvPr/>
          </p:nvSpPr>
          <p:spPr>
            <a:xfrm>
              <a:off x="5759350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1" name="Google Shape;3081;p10"/>
            <p:cNvSpPr/>
            <p:nvPr/>
          </p:nvSpPr>
          <p:spPr>
            <a:xfrm>
              <a:off x="5759350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2" name="Google Shape;3082;p10"/>
            <p:cNvSpPr/>
            <p:nvPr/>
          </p:nvSpPr>
          <p:spPr>
            <a:xfrm>
              <a:off x="5759350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3" name="Google Shape;3083;p10"/>
            <p:cNvSpPr/>
            <p:nvPr/>
          </p:nvSpPr>
          <p:spPr>
            <a:xfrm>
              <a:off x="575935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4" name="Google Shape;3084;p10"/>
            <p:cNvSpPr/>
            <p:nvPr/>
          </p:nvSpPr>
          <p:spPr>
            <a:xfrm>
              <a:off x="590985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5" name="Google Shape;3085;p10"/>
            <p:cNvSpPr/>
            <p:nvPr/>
          </p:nvSpPr>
          <p:spPr>
            <a:xfrm>
              <a:off x="5909850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6" name="Google Shape;3086;p10"/>
            <p:cNvSpPr/>
            <p:nvPr/>
          </p:nvSpPr>
          <p:spPr>
            <a:xfrm>
              <a:off x="590985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7" name="Google Shape;3087;p10"/>
            <p:cNvSpPr/>
            <p:nvPr/>
          </p:nvSpPr>
          <p:spPr>
            <a:xfrm>
              <a:off x="5909850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8" name="Google Shape;3088;p10"/>
            <p:cNvSpPr/>
            <p:nvPr/>
          </p:nvSpPr>
          <p:spPr>
            <a:xfrm>
              <a:off x="5909850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9" name="Google Shape;3089;p10"/>
            <p:cNvSpPr/>
            <p:nvPr/>
          </p:nvSpPr>
          <p:spPr>
            <a:xfrm>
              <a:off x="590985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0" name="Google Shape;3090;p10"/>
            <p:cNvSpPr/>
            <p:nvPr/>
          </p:nvSpPr>
          <p:spPr>
            <a:xfrm>
              <a:off x="590985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1" name="Google Shape;3091;p10"/>
            <p:cNvSpPr/>
            <p:nvPr/>
          </p:nvSpPr>
          <p:spPr>
            <a:xfrm>
              <a:off x="5909850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2" name="Google Shape;3092;p10"/>
            <p:cNvSpPr/>
            <p:nvPr/>
          </p:nvSpPr>
          <p:spPr>
            <a:xfrm>
              <a:off x="5909850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3" name="Google Shape;3093;p10"/>
            <p:cNvSpPr/>
            <p:nvPr/>
          </p:nvSpPr>
          <p:spPr>
            <a:xfrm>
              <a:off x="5909850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4" name="Google Shape;3094;p10"/>
            <p:cNvSpPr/>
            <p:nvPr/>
          </p:nvSpPr>
          <p:spPr>
            <a:xfrm>
              <a:off x="5909850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5" name="Google Shape;3095;p10"/>
            <p:cNvSpPr/>
            <p:nvPr/>
          </p:nvSpPr>
          <p:spPr>
            <a:xfrm>
              <a:off x="590985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6" name="Google Shape;3096;p10"/>
            <p:cNvSpPr/>
            <p:nvPr/>
          </p:nvSpPr>
          <p:spPr>
            <a:xfrm>
              <a:off x="5909850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7" name="Google Shape;3097;p10"/>
            <p:cNvSpPr/>
            <p:nvPr/>
          </p:nvSpPr>
          <p:spPr>
            <a:xfrm>
              <a:off x="5909850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8" name="Google Shape;3098;p10"/>
            <p:cNvSpPr/>
            <p:nvPr/>
          </p:nvSpPr>
          <p:spPr>
            <a:xfrm>
              <a:off x="5909850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9" name="Google Shape;3099;p10"/>
            <p:cNvSpPr/>
            <p:nvPr/>
          </p:nvSpPr>
          <p:spPr>
            <a:xfrm>
              <a:off x="590985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0" name="Google Shape;3100;p10"/>
            <p:cNvSpPr/>
            <p:nvPr/>
          </p:nvSpPr>
          <p:spPr>
            <a:xfrm>
              <a:off x="590985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1" name="Google Shape;3101;p10"/>
            <p:cNvSpPr/>
            <p:nvPr/>
          </p:nvSpPr>
          <p:spPr>
            <a:xfrm>
              <a:off x="5909850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2" name="Google Shape;3102;p10"/>
            <p:cNvSpPr/>
            <p:nvPr/>
          </p:nvSpPr>
          <p:spPr>
            <a:xfrm>
              <a:off x="590985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3" name="Google Shape;3103;p10"/>
            <p:cNvSpPr/>
            <p:nvPr/>
          </p:nvSpPr>
          <p:spPr>
            <a:xfrm>
              <a:off x="606037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4" name="Google Shape;3104;p10"/>
            <p:cNvSpPr/>
            <p:nvPr/>
          </p:nvSpPr>
          <p:spPr>
            <a:xfrm>
              <a:off x="606037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5" name="Google Shape;3105;p10"/>
            <p:cNvSpPr/>
            <p:nvPr/>
          </p:nvSpPr>
          <p:spPr>
            <a:xfrm>
              <a:off x="606037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6" name="Google Shape;3106;p10"/>
            <p:cNvSpPr/>
            <p:nvPr/>
          </p:nvSpPr>
          <p:spPr>
            <a:xfrm>
              <a:off x="606037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7" name="Google Shape;3107;p10"/>
            <p:cNvSpPr/>
            <p:nvPr/>
          </p:nvSpPr>
          <p:spPr>
            <a:xfrm>
              <a:off x="6060375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8" name="Google Shape;3108;p10"/>
            <p:cNvSpPr/>
            <p:nvPr/>
          </p:nvSpPr>
          <p:spPr>
            <a:xfrm>
              <a:off x="606037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9" name="Google Shape;3109;p10"/>
            <p:cNvSpPr/>
            <p:nvPr/>
          </p:nvSpPr>
          <p:spPr>
            <a:xfrm>
              <a:off x="6060375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0" name="Google Shape;3110;p10"/>
            <p:cNvSpPr/>
            <p:nvPr/>
          </p:nvSpPr>
          <p:spPr>
            <a:xfrm>
              <a:off x="606037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1" name="Google Shape;3111;p10"/>
            <p:cNvSpPr/>
            <p:nvPr/>
          </p:nvSpPr>
          <p:spPr>
            <a:xfrm>
              <a:off x="606037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2" name="Google Shape;3112;p10"/>
            <p:cNvSpPr/>
            <p:nvPr/>
          </p:nvSpPr>
          <p:spPr>
            <a:xfrm>
              <a:off x="606037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3" name="Google Shape;3113;p10"/>
            <p:cNvSpPr/>
            <p:nvPr/>
          </p:nvSpPr>
          <p:spPr>
            <a:xfrm>
              <a:off x="606037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4" name="Google Shape;3114;p10"/>
            <p:cNvSpPr/>
            <p:nvPr/>
          </p:nvSpPr>
          <p:spPr>
            <a:xfrm>
              <a:off x="606037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5" name="Google Shape;3115;p10"/>
            <p:cNvSpPr/>
            <p:nvPr/>
          </p:nvSpPr>
          <p:spPr>
            <a:xfrm>
              <a:off x="6060375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6" name="Google Shape;3116;p10"/>
            <p:cNvSpPr/>
            <p:nvPr/>
          </p:nvSpPr>
          <p:spPr>
            <a:xfrm>
              <a:off x="606037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7" name="Google Shape;3117;p10"/>
            <p:cNvSpPr/>
            <p:nvPr/>
          </p:nvSpPr>
          <p:spPr>
            <a:xfrm>
              <a:off x="606037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8" name="Google Shape;3118;p10"/>
            <p:cNvSpPr/>
            <p:nvPr/>
          </p:nvSpPr>
          <p:spPr>
            <a:xfrm>
              <a:off x="606037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9" name="Google Shape;3119;p10"/>
            <p:cNvSpPr/>
            <p:nvPr/>
          </p:nvSpPr>
          <p:spPr>
            <a:xfrm>
              <a:off x="606037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0" name="Google Shape;3120;p10"/>
            <p:cNvSpPr/>
            <p:nvPr/>
          </p:nvSpPr>
          <p:spPr>
            <a:xfrm>
              <a:off x="606037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1" name="Google Shape;3121;p10"/>
            <p:cNvSpPr/>
            <p:nvPr/>
          </p:nvSpPr>
          <p:spPr>
            <a:xfrm>
              <a:off x="606037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2" name="Google Shape;3122;p10"/>
            <p:cNvSpPr/>
            <p:nvPr/>
          </p:nvSpPr>
          <p:spPr>
            <a:xfrm>
              <a:off x="606037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3" name="Google Shape;3123;p10"/>
            <p:cNvSpPr/>
            <p:nvPr/>
          </p:nvSpPr>
          <p:spPr>
            <a:xfrm>
              <a:off x="606037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4" name="Google Shape;3124;p10"/>
            <p:cNvSpPr/>
            <p:nvPr/>
          </p:nvSpPr>
          <p:spPr>
            <a:xfrm>
              <a:off x="606037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5" name="Google Shape;3125;p10"/>
            <p:cNvSpPr/>
            <p:nvPr/>
          </p:nvSpPr>
          <p:spPr>
            <a:xfrm>
              <a:off x="606037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6" name="Google Shape;3126;p10"/>
            <p:cNvSpPr/>
            <p:nvPr/>
          </p:nvSpPr>
          <p:spPr>
            <a:xfrm>
              <a:off x="606037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7" name="Google Shape;3127;p10"/>
            <p:cNvSpPr/>
            <p:nvPr/>
          </p:nvSpPr>
          <p:spPr>
            <a:xfrm>
              <a:off x="606037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8" name="Google Shape;3128;p10"/>
            <p:cNvSpPr/>
            <p:nvPr/>
          </p:nvSpPr>
          <p:spPr>
            <a:xfrm>
              <a:off x="6060375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9" name="Google Shape;3129;p10"/>
            <p:cNvSpPr/>
            <p:nvPr/>
          </p:nvSpPr>
          <p:spPr>
            <a:xfrm>
              <a:off x="621087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0" name="Google Shape;3130;p10"/>
            <p:cNvSpPr/>
            <p:nvPr/>
          </p:nvSpPr>
          <p:spPr>
            <a:xfrm>
              <a:off x="621087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1" name="Google Shape;3131;p10"/>
            <p:cNvSpPr/>
            <p:nvPr/>
          </p:nvSpPr>
          <p:spPr>
            <a:xfrm>
              <a:off x="621087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2" name="Google Shape;3132;p10"/>
            <p:cNvSpPr/>
            <p:nvPr/>
          </p:nvSpPr>
          <p:spPr>
            <a:xfrm>
              <a:off x="621087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3" name="Google Shape;3133;p10"/>
            <p:cNvSpPr/>
            <p:nvPr/>
          </p:nvSpPr>
          <p:spPr>
            <a:xfrm>
              <a:off x="621087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4" name="Google Shape;3134;p10"/>
            <p:cNvSpPr/>
            <p:nvPr/>
          </p:nvSpPr>
          <p:spPr>
            <a:xfrm>
              <a:off x="621087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5" name="Google Shape;3135;p10"/>
            <p:cNvSpPr/>
            <p:nvPr/>
          </p:nvSpPr>
          <p:spPr>
            <a:xfrm>
              <a:off x="621087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6" name="Google Shape;3136;p10"/>
            <p:cNvSpPr/>
            <p:nvPr/>
          </p:nvSpPr>
          <p:spPr>
            <a:xfrm>
              <a:off x="621087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7" name="Google Shape;3137;p10"/>
            <p:cNvSpPr/>
            <p:nvPr/>
          </p:nvSpPr>
          <p:spPr>
            <a:xfrm>
              <a:off x="621087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8" name="Google Shape;3138;p10"/>
            <p:cNvSpPr/>
            <p:nvPr/>
          </p:nvSpPr>
          <p:spPr>
            <a:xfrm>
              <a:off x="621087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9" name="Google Shape;3139;p10"/>
            <p:cNvSpPr/>
            <p:nvPr/>
          </p:nvSpPr>
          <p:spPr>
            <a:xfrm>
              <a:off x="621087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0" name="Google Shape;3140;p10"/>
            <p:cNvSpPr/>
            <p:nvPr/>
          </p:nvSpPr>
          <p:spPr>
            <a:xfrm>
              <a:off x="621087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1" name="Google Shape;3141;p10"/>
            <p:cNvSpPr/>
            <p:nvPr/>
          </p:nvSpPr>
          <p:spPr>
            <a:xfrm>
              <a:off x="621087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2" name="Google Shape;3142;p10"/>
            <p:cNvSpPr/>
            <p:nvPr/>
          </p:nvSpPr>
          <p:spPr>
            <a:xfrm>
              <a:off x="621087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3" name="Google Shape;3143;p10"/>
            <p:cNvSpPr/>
            <p:nvPr/>
          </p:nvSpPr>
          <p:spPr>
            <a:xfrm>
              <a:off x="621087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4" name="Google Shape;3144;p10"/>
            <p:cNvSpPr/>
            <p:nvPr/>
          </p:nvSpPr>
          <p:spPr>
            <a:xfrm>
              <a:off x="621087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5" name="Google Shape;3145;p10"/>
            <p:cNvSpPr/>
            <p:nvPr/>
          </p:nvSpPr>
          <p:spPr>
            <a:xfrm>
              <a:off x="621087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6" name="Google Shape;3146;p10"/>
            <p:cNvSpPr/>
            <p:nvPr/>
          </p:nvSpPr>
          <p:spPr>
            <a:xfrm>
              <a:off x="621087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7" name="Google Shape;3147;p10"/>
            <p:cNvSpPr/>
            <p:nvPr/>
          </p:nvSpPr>
          <p:spPr>
            <a:xfrm>
              <a:off x="621087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8" name="Google Shape;3148;p10"/>
            <p:cNvSpPr/>
            <p:nvPr/>
          </p:nvSpPr>
          <p:spPr>
            <a:xfrm>
              <a:off x="621087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9" name="Google Shape;3149;p10"/>
            <p:cNvSpPr/>
            <p:nvPr/>
          </p:nvSpPr>
          <p:spPr>
            <a:xfrm>
              <a:off x="6361375" y="3886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0" name="Google Shape;3150;p10"/>
            <p:cNvSpPr/>
            <p:nvPr/>
          </p:nvSpPr>
          <p:spPr>
            <a:xfrm>
              <a:off x="6361375" y="53912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1" name="Google Shape;3151;p10"/>
            <p:cNvSpPr/>
            <p:nvPr/>
          </p:nvSpPr>
          <p:spPr>
            <a:xfrm>
              <a:off x="6361375" y="9906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2" name="Google Shape;3152;p10"/>
            <p:cNvSpPr/>
            <p:nvPr/>
          </p:nvSpPr>
          <p:spPr>
            <a:xfrm>
              <a:off x="6361375" y="12917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3" name="Google Shape;3153;p10"/>
            <p:cNvSpPr/>
            <p:nvPr/>
          </p:nvSpPr>
          <p:spPr>
            <a:xfrm>
              <a:off x="6361375" y="15927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4" name="Google Shape;3154;p10"/>
            <p:cNvSpPr/>
            <p:nvPr/>
          </p:nvSpPr>
          <p:spPr>
            <a:xfrm>
              <a:off x="6361375" y="20442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5" name="Google Shape;3155;p10"/>
            <p:cNvSpPr/>
            <p:nvPr/>
          </p:nvSpPr>
          <p:spPr>
            <a:xfrm>
              <a:off x="6361375" y="23452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6" name="Google Shape;3156;p10"/>
            <p:cNvSpPr/>
            <p:nvPr/>
          </p:nvSpPr>
          <p:spPr>
            <a:xfrm>
              <a:off x="6361375" y="27968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7" name="Google Shape;3157;p10"/>
            <p:cNvSpPr/>
            <p:nvPr/>
          </p:nvSpPr>
          <p:spPr>
            <a:xfrm>
              <a:off x="6361375" y="30978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8" name="Google Shape;3158;p10"/>
            <p:cNvSpPr/>
            <p:nvPr/>
          </p:nvSpPr>
          <p:spPr>
            <a:xfrm>
              <a:off x="6361375" y="32483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9" name="Google Shape;3159;p10"/>
            <p:cNvSpPr/>
            <p:nvPr/>
          </p:nvSpPr>
          <p:spPr>
            <a:xfrm>
              <a:off x="6361375" y="35493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0" name="Google Shape;3160;p10"/>
            <p:cNvSpPr/>
            <p:nvPr/>
          </p:nvSpPr>
          <p:spPr>
            <a:xfrm>
              <a:off x="6361375" y="36998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1" name="Google Shape;3161;p10"/>
            <p:cNvSpPr/>
            <p:nvPr/>
          </p:nvSpPr>
          <p:spPr>
            <a:xfrm>
              <a:off x="6361375" y="38503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2" name="Google Shape;3162;p10"/>
            <p:cNvSpPr/>
            <p:nvPr/>
          </p:nvSpPr>
          <p:spPr>
            <a:xfrm>
              <a:off x="6361375" y="41514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3" name="Google Shape;3163;p10"/>
            <p:cNvSpPr/>
            <p:nvPr/>
          </p:nvSpPr>
          <p:spPr>
            <a:xfrm>
              <a:off x="6361375" y="43019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4" name="Google Shape;3164;p10"/>
            <p:cNvSpPr/>
            <p:nvPr/>
          </p:nvSpPr>
          <p:spPr>
            <a:xfrm>
              <a:off x="6361375" y="47534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5" name="Google Shape;3165;p10"/>
            <p:cNvSpPr/>
            <p:nvPr/>
          </p:nvSpPr>
          <p:spPr>
            <a:xfrm>
              <a:off x="6361375" y="505445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6" name="Google Shape;3166;p10"/>
            <p:cNvSpPr/>
            <p:nvPr/>
          </p:nvSpPr>
          <p:spPr>
            <a:xfrm>
              <a:off x="6361375" y="52049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7" name="Google Shape;3167;p10"/>
            <p:cNvSpPr/>
            <p:nvPr/>
          </p:nvSpPr>
          <p:spPr>
            <a:xfrm>
              <a:off x="651190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8" name="Google Shape;3168;p10"/>
            <p:cNvSpPr/>
            <p:nvPr/>
          </p:nvSpPr>
          <p:spPr>
            <a:xfrm>
              <a:off x="651190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9" name="Google Shape;3169;p10"/>
            <p:cNvSpPr/>
            <p:nvPr/>
          </p:nvSpPr>
          <p:spPr>
            <a:xfrm>
              <a:off x="651190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0" name="Google Shape;3170;p10"/>
            <p:cNvSpPr/>
            <p:nvPr/>
          </p:nvSpPr>
          <p:spPr>
            <a:xfrm>
              <a:off x="651190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1" name="Google Shape;3171;p10"/>
            <p:cNvSpPr/>
            <p:nvPr/>
          </p:nvSpPr>
          <p:spPr>
            <a:xfrm>
              <a:off x="651190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2" name="Google Shape;3172;p10"/>
            <p:cNvSpPr/>
            <p:nvPr/>
          </p:nvSpPr>
          <p:spPr>
            <a:xfrm>
              <a:off x="651190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3" name="Google Shape;3173;p10"/>
            <p:cNvSpPr/>
            <p:nvPr/>
          </p:nvSpPr>
          <p:spPr>
            <a:xfrm>
              <a:off x="651190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4" name="Google Shape;3174;p10"/>
            <p:cNvSpPr/>
            <p:nvPr/>
          </p:nvSpPr>
          <p:spPr>
            <a:xfrm>
              <a:off x="651190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5" name="Google Shape;3175;p10"/>
            <p:cNvSpPr/>
            <p:nvPr/>
          </p:nvSpPr>
          <p:spPr>
            <a:xfrm>
              <a:off x="666240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6" name="Google Shape;3176;p10"/>
            <p:cNvSpPr/>
            <p:nvPr/>
          </p:nvSpPr>
          <p:spPr>
            <a:xfrm>
              <a:off x="666240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7" name="Google Shape;3177;p10"/>
            <p:cNvSpPr/>
            <p:nvPr/>
          </p:nvSpPr>
          <p:spPr>
            <a:xfrm>
              <a:off x="666240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" name="Google Shape;3178;p10"/>
          <p:cNvGrpSpPr/>
          <p:nvPr/>
        </p:nvGrpSpPr>
        <p:grpSpPr>
          <a:xfrm rot="10800000">
            <a:off x="7682451" y="28707"/>
            <a:ext cx="1140783" cy="5086302"/>
            <a:chOff x="5608825" y="238125"/>
            <a:chExt cx="1174975" cy="5238750"/>
          </a:xfrm>
        </p:grpSpPr>
        <p:sp>
          <p:nvSpPr>
            <p:cNvPr id="3179" name="Google Shape;3179;p10"/>
            <p:cNvSpPr/>
            <p:nvPr/>
          </p:nvSpPr>
          <p:spPr>
            <a:xfrm>
              <a:off x="5608825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0" name="Google Shape;3180;p10"/>
            <p:cNvSpPr/>
            <p:nvPr/>
          </p:nvSpPr>
          <p:spPr>
            <a:xfrm>
              <a:off x="560882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1" name="Google Shape;3181;p10"/>
            <p:cNvSpPr/>
            <p:nvPr/>
          </p:nvSpPr>
          <p:spPr>
            <a:xfrm>
              <a:off x="560882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2" name="Google Shape;3182;p10"/>
            <p:cNvSpPr/>
            <p:nvPr/>
          </p:nvSpPr>
          <p:spPr>
            <a:xfrm>
              <a:off x="560882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3" name="Google Shape;3183;p10"/>
            <p:cNvSpPr/>
            <p:nvPr/>
          </p:nvSpPr>
          <p:spPr>
            <a:xfrm>
              <a:off x="575935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4" name="Google Shape;3184;p10"/>
            <p:cNvSpPr/>
            <p:nvPr/>
          </p:nvSpPr>
          <p:spPr>
            <a:xfrm>
              <a:off x="575935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5" name="Google Shape;3185;p10"/>
            <p:cNvSpPr/>
            <p:nvPr/>
          </p:nvSpPr>
          <p:spPr>
            <a:xfrm>
              <a:off x="575935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6" name="Google Shape;3186;p10"/>
            <p:cNvSpPr/>
            <p:nvPr/>
          </p:nvSpPr>
          <p:spPr>
            <a:xfrm>
              <a:off x="575935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7" name="Google Shape;3187;p10"/>
            <p:cNvSpPr/>
            <p:nvPr/>
          </p:nvSpPr>
          <p:spPr>
            <a:xfrm>
              <a:off x="5759350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8" name="Google Shape;3188;p10"/>
            <p:cNvSpPr/>
            <p:nvPr/>
          </p:nvSpPr>
          <p:spPr>
            <a:xfrm>
              <a:off x="575935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9" name="Google Shape;3189;p10"/>
            <p:cNvSpPr/>
            <p:nvPr/>
          </p:nvSpPr>
          <p:spPr>
            <a:xfrm>
              <a:off x="5759350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0" name="Google Shape;3190;p10"/>
            <p:cNvSpPr/>
            <p:nvPr/>
          </p:nvSpPr>
          <p:spPr>
            <a:xfrm>
              <a:off x="5759350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1" name="Google Shape;3191;p10"/>
            <p:cNvSpPr/>
            <p:nvPr/>
          </p:nvSpPr>
          <p:spPr>
            <a:xfrm>
              <a:off x="5759350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2" name="Google Shape;3192;p10"/>
            <p:cNvSpPr/>
            <p:nvPr/>
          </p:nvSpPr>
          <p:spPr>
            <a:xfrm>
              <a:off x="5759350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3" name="Google Shape;3193;p10"/>
            <p:cNvSpPr/>
            <p:nvPr/>
          </p:nvSpPr>
          <p:spPr>
            <a:xfrm>
              <a:off x="5759350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4" name="Google Shape;3194;p10"/>
            <p:cNvSpPr/>
            <p:nvPr/>
          </p:nvSpPr>
          <p:spPr>
            <a:xfrm>
              <a:off x="5759350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5" name="Google Shape;3195;p10"/>
            <p:cNvSpPr/>
            <p:nvPr/>
          </p:nvSpPr>
          <p:spPr>
            <a:xfrm>
              <a:off x="5759350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6" name="Google Shape;3196;p10"/>
            <p:cNvSpPr/>
            <p:nvPr/>
          </p:nvSpPr>
          <p:spPr>
            <a:xfrm>
              <a:off x="575935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7" name="Google Shape;3197;p10"/>
            <p:cNvSpPr/>
            <p:nvPr/>
          </p:nvSpPr>
          <p:spPr>
            <a:xfrm>
              <a:off x="575935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8" name="Google Shape;3198;p10"/>
            <p:cNvSpPr/>
            <p:nvPr/>
          </p:nvSpPr>
          <p:spPr>
            <a:xfrm>
              <a:off x="5759350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9" name="Google Shape;3199;p10"/>
            <p:cNvSpPr/>
            <p:nvPr/>
          </p:nvSpPr>
          <p:spPr>
            <a:xfrm>
              <a:off x="5759350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0" name="Google Shape;3200;p10"/>
            <p:cNvSpPr/>
            <p:nvPr/>
          </p:nvSpPr>
          <p:spPr>
            <a:xfrm>
              <a:off x="5909850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1" name="Google Shape;3201;p10"/>
            <p:cNvSpPr/>
            <p:nvPr/>
          </p:nvSpPr>
          <p:spPr>
            <a:xfrm>
              <a:off x="5909850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2" name="Google Shape;3202;p10"/>
            <p:cNvSpPr/>
            <p:nvPr/>
          </p:nvSpPr>
          <p:spPr>
            <a:xfrm>
              <a:off x="5909850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3" name="Google Shape;3203;p10"/>
            <p:cNvSpPr/>
            <p:nvPr/>
          </p:nvSpPr>
          <p:spPr>
            <a:xfrm>
              <a:off x="590985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4" name="Google Shape;3204;p10"/>
            <p:cNvSpPr/>
            <p:nvPr/>
          </p:nvSpPr>
          <p:spPr>
            <a:xfrm>
              <a:off x="590985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5" name="Google Shape;3205;p10"/>
            <p:cNvSpPr/>
            <p:nvPr/>
          </p:nvSpPr>
          <p:spPr>
            <a:xfrm>
              <a:off x="5909850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6" name="Google Shape;3206;p10"/>
            <p:cNvSpPr/>
            <p:nvPr/>
          </p:nvSpPr>
          <p:spPr>
            <a:xfrm>
              <a:off x="5909850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7" name="Google Shape;3207;p10"/>
            <p:cNvSpPr/>
            <p:nvPr/>
          </p:nvSpPr>
          <p:spPr>
            <a:xfrm>
              <a:off x="5909850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8" name="Google Shape;3208;p10"/>
            <p:cNvSpPr/>
            <p:nvPr/>
          </p:nvSpPr>
          <p:spPr>
            <a:xfrm>
              <a:off x="5909850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9" name="Google Shape;3209;p10"/>
            <p:cNvSpPr/>
            <p:nvPr/>
          </p:nvSpPr>
          <p:spPr>
            <a:xfrm>
              <a:off x="5909850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0" name="Google Shape;3210;p10"/>
            <p:cNvSpPr/>
            <p:nvPr/>
          </p:nvSpPr>
          <p:spPr>
            <a:xfrm>
              <a:off x="590985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1" name="Google Shape;3211;p10"/>
            <p:cNvSpPr/>
            <p:nvPr/>
          </p:nvSpPr>
          <p:spPr>
            <a:xfrm>
              <a:off x="5909850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2" name="Google Shape;3212;p10"/>
            <p:cNvSpPr/>
            <p:nvPr/>
          </p:nvSpPr>
          <p:spPr>
            <a:xfrm>
              <a:off x="5909850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3" name="Google Shape;3213;p10"/>
            <p:cNvSpPr/>
            <p:nvPr/>
          </p:nvSpPr>
          <p:spPr>
            <a:xfrm>
              <a:off x="606037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4" name="Google Shape;3214;p10"/>
            <p:cNvSpPr/>
            <p:nvPr/>
          </p:nvSpPr>
          <p:spPr>
            <a:xfrm>
              <a:off x="6060375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5" name="Google Shape;3215;p10"/>
            <p:cNvSpPr/>
            <p:nvPr/>
          </p:nvSpPr>
          <p:spPr>
            <a:xfrm>
              <a:off x="6060375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6" name="Google Shape;3216;p10"/>
            <p:cNvSpPr/>
            <p:nvPr/>
          </p:nvSpPr>
          <p:spPr>
            <a:xfrm>
              <a:off x="606037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7" name="Google Shape;3217;p10"/>
            <p:cNvSpPr/>
            <p:nvPr/>
          </p:nvSpPr>
          <p:spPr>
            <a:xfrm>
              <a:off x="606037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8" name="Google Shape;3218;p10"/>
            <p:cNvSpPr/>
            <p:nvPr/>
          </p:nvSpPr>
          <p:spPr>
            <a:xfrm>
              <a:off x="606037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9" name="Google Shape;3219;p10"/>
            <p:cNvSpPr/>
            <p:nvPr/>
          </p:nvSpPr>
          <p:spPr>
            <a:xfrm>
              <a:off x="606037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0" name="Google Shape;3220;p10"/>
            <p:cNvSpPr/>
            <p:nvPr/>
          </p:nvSpPr>
          <p:spPr>
            <a:xfrm>
              <a:off x="606037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1" name="Google Shape;3221;p10"/>
            <p:cNvSpPr/>
            <p:nvPr/>
          </p:nvSpPr>
          <p:spPr>
            <a:xfrm>
              <a:off x="621087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2" name="Google Shape;3222;p10"/>
            <p:cNvSpPr/>
            <p:nvPr/>
          </p:nvSpPr>
          <p:spPr>
            <a:xfrm>
              <a:off x="621087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3" name="Google Shape;3223;p10"/>
            <p:cNvSpPr/>
            <p:nvPr/>
          </p:nvSpPr>
          <p:spPr>
            <a:xfrm>
              <a:off x="621087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4" name="Google Shape;3224;p10"/>
            <p:cNvSpPr/>
            <p:nvPr/>
          </p:nvSpPr>
          <p:spPr>
            <a:xfrm>
              <a:off x="621087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5" name="Google Shape;3225;p10"/>
            <p:cNvSpPr/>
            <p:nvPr/>
          </p:nvSpPr>
          <p:spPr>
            <a:xfrm>
              <a:off x="621087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6" name="Google Shape;3226;p10"/>
            <p:cNvSpPr/>
            <p:nvPr/>
          </p:nvSpPr>
          <p:spPr>
            <a:xfrm>
              <a:off x="6361375" y="14422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7" name="Google Shape;3227;p10"/>
            <p:cNvSpPr/>
            <p:nvPr/>
          </p:nvSpPr>
          <p:spPr>
            <a:xfrm>
              <a:off x="6361375" y="26462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8" name="Google Shape;3228;p10"/>
            <p:cNvSpPr/>
            <p:nvPr/>
          </p:nvSpPr>
          <p:spPr>
            <a:xfrm>
              <a:off x="666240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29" name="Google Shape;3229;p10"/>
          <p:cNvSpPr txBox="1">
            <a:spLocks noGrp="1"/>
          </p:cNvSpPr>
          <p:nvPr>
            <p:ph type="sldNum" idx="12"/>
          </p:nvPr>
        </p:nvSpPr>
        <p:spPr>
          <a:xfrm>
            <a:off x="91531" y="47202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8300" y="739375"/>
            <a:ext cx="67611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B87A1"/>
              </a:buClr>
              <a:buSzPts val="3600"/>
              <a:buFont typeface="Dosis Light"/>
              <a:buNone/>
              <a:defRPr sz="3600">
                <a:solidFill>
                  <a:srgbClr val="0B87A1"/>
                </a:solidFill>
                <a:latin typeface="Dosis Light"/>
                <a:ea typeface="Dosis Light"/>
                <a:cs typeface="Dosis Light"/>
                <a:sym typeface="Dosi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0B87A1"/>
              </a:buClr>
              <a:buSzPts val="3600"/>
              <a:buFont typeface="Dosis Light"/>
              <a:buNone/>
              <a:defRPr sz="3600">
                <a:solidFill>
                  <a:srgbClr val="0B87A1"/>
                </a:solidFill>
                <a:latin typeface="Dosis Light"/>
                <a:ea typeface="Dosis Light"/>
                <a:cs typeface="Dosis Light"/>
                <a:sym typeface="Dosi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0B87A1"/>
              </a:buClr>
              <a:buSzPts val="3600"/>
              <a:buFont typeface="Dosis Light"/>
              <a:buNone/>
              <a:defRPr sz="3600">
                <a:solidFill>
                  <a:srgbClr val="0B87A1"/>
                </a:solidFill>
                <a:latin typeface="Dosis Light"/>
                <a:ea typeface="Dosis Light"/>
                <a:cs typeface="Dosis Light"/>
                <a:sym typeface="Dosi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0B87A1"/>
              </a:buClr>
              <a:buSzPts val="3600"/>
              <a:buFont typeface="Dosis Light"/>
              <a:buNone/>
              <a:defRPr sz="3600">
                <a:solidFill>
                  <a:srgbClr val="0B87A1"/>
                </a:solidFill>
                <a:latin typeface="Dosis Light"/>
                <a:ea typeface="Dosis Light"/>
                <a:cs typeface="Dosis Light"/>
                <a:sym typeface="Dosi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0B87A1"/>
              </a:buClr>
              <a:buSzPts val="3600"/>
              <a:buFont typeface="Dosis Light"/>
              <a:buNone/>
              <a:defRPr sz="3600">
                <a:solidFill>
                  <a:srgbClr val="0B87A1"/>
                </a:solidFill>
                <a:latin typeface="Dosis Light"/>
                <a:ea typeface="Dosis Light"/>
                <a:cs typeface="Dosis Light"/>
                <a:sym typeface="Dosi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0B87A1"/>
              </a:buClr>
              <a:buSzPts val="3600"/>
              <a:buFont typeface="Dosis Light"/>
              <a:buNone/>
              <a:defRPr sz="3600">
                <a:solidFill>
                  <a:srgbClr val="0B87A1"/>
                </a:solidFill>
                <a:latin typeface="Dosis Light"/>
                <a:ea typeface="Dosis Light"/>
                <a:cs typeface="Dosis Light"/>
                <a:sym typeface="Dosi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0B87A1"/>
              </a:buClr>
              <a:buSzPts val="3600"/>
              <a:buFont typeface="Dosis Light"/>
              <a:buNone/>
              <a:defRPr sz="3600">
                <a:solidFill>
                  <a:srgbClr val="0B87A1"/>
                </a:solidFill>
                <a:latin typeface="Dosis Light"/>
                <a:ea typeface="Dosis Light"/>
                <a:cs typeface="Dosis Light"/>
                <a:sym typeface="Dosi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0B87A1"/>
              </a:buClr>
              <a:buSzPts val="3600"/>
              <a:buFont typeface="Dosis Light"/>
              <a:buNone/>
              <a:defRPr sz="3600">
                <a:solidFill>
                  <a:srgbClr val="0B87A1"/>
                </a:solidFill>
                <a:latin typeface="Dosis Light"/>
                <a:ea typeface="Dosis Light"/>
                <a:cs typeface="Dosis Light"/>
                <a:sym typeface="Dosi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0B87A1"/>
              </a:buClr>
              <a:buSzPts val="3600"/>
              <a:buFont typeface="Dosis Light"/>
              <a:buNone/>
              <a:defRPr sz="3600">
                <a:solidFill>
                  <a:srgbClr val="0B87A1"/>
                </a:solidFill>
                <a:latin typeface="Dosis Light"/>
                <a:ea typeface="Dosis Light"/>
                <a:cs typeface="Dosis Light"/>
                <a:sym typeface="Dosis Ligh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8300" y="1733550"/>
            <a:ext cx="6761100" cy="298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▪"/>
              <a:defRPr sz="2400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●"/>
              <a:defRPr sz="2400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○"/>
              <a:defRPr sz="2400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■"/>
              <a:defRPr sz="2400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91531" y="472020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 sz="1200">
                <a:solidFill>
                  <a:srgbClr val="0B87A1"/>
                </a:solidFill>
                <a:latin typeface="Dosis Light"/>
                <a:ea typeface="Dosis Light"/>
                <a:cs typeface="Dosis Light"/>
                <a:sym typeface="Dosis Light"/>
              </a:defRPr>
            </a:lvl1pPr>
            <a:lvl2pPr lvl="1">
              <a:buNone/>
              <a:defRPr sz="1200">
                <a:solidFill>
                  <a:srgbClr val="0B87A1"/>
                </a:solidFill>
                <a:latin typeface="Dosis Light"/>
                <a:ea typeface="Dosis Light"/>
                <a:cs typeface="Dosis Light"/>
                <a:sym typeface="Dosis Light"/>
              </a:defRPr>
            </a:lvl2pPr>
            <a:lvl3pPr lvl="2">
              <a:buNone/>
              <a:defRPr sz="1200">
                <a:solidFill>
                  <a:srgbClr val="0B87A1"/>
                </a:solidFill>
                <a:latin typeface="Dosis Light"/>
                <a:ea typeface="Dosis Light"/>
                <a:cs typeface="Dosis Light"/>
                <a:sym typeface="Dosis Light"/>
              </a:defRPr>
            </a:lvl3pPr>
            <a:lvl4pPr lvl="3">
              <a:buNone/>
              <a:defRPr sz="1200">
                <a:solidFill>
                  <a:srgbClr val="0B87A1"/>
                </a:solidFill>
                <a:latin typeface="Dosis Light"/>
                <a:ea typeface="Dosis Light"/>
                <a:cs typeface="Dosis Light"/>
                <a:sym typeface="Dosis Light"/>
              </a:defRPr>
            </a:lvl4pPr>
            <a:lvl5pPr lvl="4">
              <a:buNone/>
              <a:defRPr sz="1200">
                <a:solidFill>
                  <a:srgbClr val="0B87A1"/>
                </a:solidFill>
                <a:latin typeface="Dosis Light"/>
                <a:ea typeface="Dosis Light"/>
                <a:cs typeface="Dosis Light"/>
                <a:sym typeface="Dosis Light"/>
              </a:defRPr>
            </a:lvl5pPr>
            <a:lvl6pPr lvl="5">
              <a:buNone/>
              <a:defRPr sz="1200">
                <a:solidFill>
                  <a:srgbClr val="0B87A1"/>
                </a:solidFill>
                <a:latin typeface="Dosis Light"/>
                <a:ea typeface="Dosis Light"/>
                <a:cs typeface="Dosis Light"/>
                <a:sym typeface="Dosis Light"/>
              </a:defRPr>
            </a:lvl6pPr>
            <a:lvl7pPr lvl="6">
              <a:buNone/>
              <a:defRPr sz="1200">
                <a:solidFill>
                  <a:srgbClr val="0B87A1"/>
                </a:solidFill>
                <a:latin typeface="Dosis Light"/>
                <a:ea typeface="Dosis Light"/>
                <a:cs typeface="Dosis Light"/>
                <a:sym typeface="Dosis Light"/>
              </a:defRPr>
            </a:lvl7pPr>
            <a:lvl8pPr lvl="7">
              <a:buNone/>
              <a:defRPr sz="1200">
                <a:solidFill>
                  <a:srgbClr val="0B87A1"/>
                </a:solidFill>
                <a:latin typeface="Dosis Light"/>
                <a:ea typeface="Dosis Light"/>
                <a:cs typeface="Dosis Light"/>
                <a:sym typeface="Dosis Light"/>
              </a:defRPr>
            </a:lvl8pPr>
            <a:lvl9pPr lvl="8">
              <a:buNone/>
              <a:defRPr sz="1200">
                <a:solidFill>
                  <a:srgbClr val="0B87A1"/>
                </a:solidFill>
                <a:latin typeface="Dosis Light"/>
                <a:ea typeface="Dosis Light"/>
                <a:cs typeface="Dosis Light"/>
                <a:sym typeface="Dosis Ligh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5" r:id="rId3"/>
    <p:sldLayoutId id="2147483657" r:id="rId4"/>
    <p:sldLayoutId id="2147483660" r:id="rId5"/>
    <p:sldLayoutId id="2147483661" r:id="rId6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6" name="Google Shape;3836;p13"/>
          <p:cNvSpPr txBox="1">
            <a:spLocks noGrp="1"/>
          </p:cNvSpPr>
          <p:nvPr>
            <p:ph type="ctrTitle"/>
          </p:nvPr>
        </p:nvSpPr>
        <p:spPr>
          <a:xfrm>
            <a:off x="457200" y="819150"/>
            <a:ext cx="56388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tabLst>
                <a:tab pos="2803525" algn="l"/>
              </a:tabLst>
            </a:pPr>
            <a:r>
              <a:rPr lang="en" b="1" u="sng" dirty="0" smtClean="0">
                <a:solidFill>
                  <a:schemeClr val="bg1"/>
                </a:solidFill>
                <a:latin typeface="Dosis Light" charset="0"/>
                <a:cs typeface="Andalus" pitchFamily="18" charset="-78"/>
              </a:rPr>
              <a:t>ADOLESCENCE</a:t>
            </a:r>
            <a:br>
              <a:rPr lang="en" b="1" u="sng" dirty="0" smtClean="0">
                <a:solidFill>
                  <a:schemeClr val="bg1"/>
                </a:solidFill>
                <a:latin typeface="Dosis Light" charset="0"/>
                <a:cs typeface="Andalus" pitchFamily="18" charset="-78"/>
              </a:rPr>
            </a:br>
            <a:r>
              <a:rPr lang="en" b="1" u="sng" dirty="0" smtClean="0">
                <a:solidFill>
                  <a:schemeClr val="bg1"/>
                </a:solidFill>
                <a:latin typeface="Dosis Light" charset="0"/>
                <a:cs typeface="Andalus" pitchFamily="18" charset="-78"/>
              </a:rPr>
              <a:t>EDUCATION PROGRAMME</a:t>
            </a:r>
            <a:br>
              <a:rPr lang="en" b="1" u="sng" dirty="0" smtClean="0">
                <a:solidFill>
                  <a:schemeClr val="bg1"/>
                </a:solidFill>
                <a:latin typeface="Dosis Light" charset="0"/>
                <a:cs typeface="Andalus" pitchFamily="18" charset="-78"/>
              </a:rPr>
            </a:br>
            <a:r>
              <a:rPr lang="en" sz="2000" b="1" dirty="0" smtClean="0">
                <a:solidFill>
                  <a:srgbClr val="92D05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An innitiative of the CBSE </a:t>
            </a:r>
            <a:r>
              <a:rPr lang="en" b="1" u="sng" dirty="0" smtClean="0">
                <a:solidFill>
                  <a:schemeClr val="bg1"/>
                </a:solidFill>
                <a:latin typeface="Dosis Light" charset="0"/>
                <a:cs typeface="Andalus" pitchFamily="18" charset="-78"/>
              </a:rPr>
              <a:t/>
            </a:r>
            <a:br>
              <a:rPr lang="en" b="1" u="sng" dirty="0" smtClean="0">
                <a:solidFill>
                  <a:schemeClr val="bg1"/>
                </a:solidFill>
                <a:latin typeface="Dosis Light" charset="0"/>
                <a:cs typeface="Andalus" pitchFamily="18" charset="-78"/>
              </a:rPr>
            </a:br>
            <a:endParaRPr b="1" u="sng">
              <a:solidFill>
                <a:schemeClr val="bg1"/>
              </a:solidFill>
              <a:latin typeface="Dosis Light" charset="0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0" name="Google Shape;3870;p18"/>
          <p:cNvSpPr txBox="1">
            <a:spLocks noGrp="1"/>
          </p:cNvSpPr>
          <p:nvPr>
            <p:ph type="title"/>
          </p:nvPr>
        </p:nvSpPr>
        <p:spPr>
          <a:xfrm>
            <a:off x="685800" y="590550"/>
            <a:ext cx="67611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b="1" dirty="0" smtClean="0">
                <a:latin typeface="Dosis Light" charset="0"/>
              </a:rPr>
              <a:t>AGENDA</a:t>
            </a:r>
            <a:endParaRPr sz="6000" b="1">
              <a:latin typeface="Dosis Light" charset="0"/>
            </a:endParaRPr>
          </a:p>
        </p:txBody>
      </p:sp>
      <p:sp>
        <p:nvSpPr>
          <p:cNvPr id="3871" name="Google Shape;3871;p18"/>
          <p:cNvSpPr txBox="1">
            <a:spLocks noGrp="1"/>
          </p:cNvSpPr>
          <p:nvPr>
            <p:ph type="body" idx="1"/>
          </p:nvPr>
        </p:nvSpPr>
        <p:spPr>
          <a:xfrm>
            <a:off x="609600" y="1352550"/>
            <a:ext cx="6761100" cy="298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Pts val="2400"/>
              <a:buChar char="▪"/>
            </a:pPr>
            <a:r>
              <a:rPr lang="en" b="1" dirty="0" smtClean="0">
                <a:solidFill>
                  <a:schemeClr val="tx1"/>
                </a:solidFill>
              </a:rPr>
              <a:t>The process of </a:t>
            </a:r>
            <a:r>
              <a:rPr lang="en" b="1" dirty="0" smtClean="0">
                <a:solidFill>
                  <a:schemeClr val="tx1"/>
                </a:solidFill>
              </a:rPr>
              <a:t>Growing </a:t>
            </a:r>
            <a:r>
              <a:rPr lang="en" b="1" dirty="0" smtClean="0">
                <a:solidFill>
                  <a:schemeClr val="tx1"/>
                </a:solidFill>
              </a:rPr>
              <a:t>U</a:t>
            </a:r>
            <a:r>
              <a:rPr lang="en" b="1" dirty="0" smtClean="0">
                <a:solidFill>
                  <a:schemeClr val="tx1"/>
                </a:solidFill>
              </a:rPr>
              <a:t>p</a:t>
            </a:r>
            <a:endParaRPr lang="en" b="1" dirty="0" smtClean="0">
              <a:solidFill>
                <a:schemeClr val="tx1"/>
              </a:solidFill>
            </a:endParaRPr>
          </a:p>
          <a:p>
            <a:pPr marL="457200" lvl="0" indent="-3810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Pts val="2400"/>
              <a:buChar char="▪"/>
            </a:pPr>
            <a:r>
              <a:rPr lang="en" b="1" dirty="0" smtClean="0">
                <a:solidFill>
                  <a:schemeClr val="tx1"/>
                </a:solidFill>
              </a:rPr>
              <a:t>Understanding and </a:t>
            </a:r>
            <a:r>
              <a:rPr lang="en" b="1" dirty="0" smtClean="0">
                <a:solidFill>
                  <a:schemeClr val="tx1"/>
                </a:solidFill>
              </a:rPr>
              <a:t>Challenging </a:t>
            </a:r>
            <a:r>
              <a:rPr lang="en" b="1" dirty="0" smtClean="0">
                <a:solidFill>
                  <a:schemeClr val="tx1"/>
                </a:solidFill>
              </a:rPr>
              <a:t>S</a:t>
            </a:r>
            <a:r>
              <a:rPr lang="en" b="1" dirty="0" smtClean="0">
                <a:solidFill>
                  <a:schemeClr val="tx1"/>
                </a:solidFill>
              </a:rPr>
              <a:t>tereotypes </a:t>
            </a:r>
            <a:r>
              <a:rPr lang="en" b="1" dirty="0" smtClean="0">
                <a:solidFill>
                  <a:schemeClr val="tx1"/>
                </a:solidFill>
              </a:rPr>
              <a:t>and </a:t>
            </a:r>
            <a:r>
              <a:rPr lang="en" b="1" dirty="0" smtClean="0">
                <a:solidFill>
                  <a:schemeClr val="tx1"/>
                </a:solidFill>
              </a:rPr>
              <a:t>Discrimination</a:t>
            </a:r>
            <a:endParaRPr lang="en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b="1" dirty="0" smtClean="0">
                <a:solidFill>
                  <a:schemeClr val="tx1"/>
                </a:solidFill>
              </a:rPr>
              <a:t>Prevention of </a:t>
            </a:r>
            <a:r>
              <a:rPr lang="en-US" b="1" dirty="0" smtClean="0">
                <a:solidFill>
                  <a:schemeClr val="tx1"/>
                </a:solidFill>
              </a:rPr>
              <a:t>Substance/Drug </a:t>
            </a:r>
            <a:r>
              <a:rPr lang="en-US" b="1" dirty="0" smtClean="0">
                <a:solidFill>
                  <a:schemeClr val="tx1"/>
                </a:solidFill>
              </a:rPr>
              <a:t>M</a:t>
            </a:r>
            <a:r>
              <a:rPr lang="en-US" b="1" dirty="0" smtClean="0">
                <a:solidFill>
                  <a:schemeClr val="tx1"/>
                </a:solidFill>
              </a:rPr>
              <a:t>isuse</a:t>
            </a:r>
            <a:endParaRPr lang="en-US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b="1" dirty="0" smtClean="0">
                <a:solidFill>
                  <a:schemeClr val="tx1"/>
                </a:solidFill>
              </a:rPr>
              <a:t>Prevention of HIV and AIDS</a:t>
            </a:r>
            <a:endParaRPr lang="en" b="1" dirty="0" smtClean="0">
              <a:solidFill>
                <a:schemeClr val="tx1"/>
              </a:solidFill>
            </a:endParaRP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endParaRPr b="1">
              <a:solidFill>
                <a:schemeClr val="tx1"/>
              </a:solidFill>
            </a:endParaRPr>
          </a:p>
        </p:txBody>
      </p:sp>
      <p:sp>
        <p:nvSpPr>
          <p:cNvPr id="3872" name="Google Shape;3872;p18"/>
          <p:cNvSpPr txBox="1">
            <a:spLocks noGrp="1"/>
          </p:cNvSpPr>
          <p:nvPr>
            <p:ph type="sldNum" idx="12"/>
          </p:nvPr>
        </p:nvSpPr>
        <p:spPr>
          <a:xfrm>
            <a:off x="91531" y="47202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533400" y="1200150"/>
            <a:ext cx="5943600" cy="1159800"/>
          </a:xfrm>
        </p:spPr>
        <p:txBody>
          <a:bodyPr/>
          <a:lstStyle/>
          <a:p>
            <a:r>
              <a:rPr lang="en-US" sz="3600" dirty="0" smtClean="0">
                <a:solidFill>
                  <a:srgbClr val="92D050"/>
                </a:solidFill>
                <a:latin typeface="Andalus" pitchFamily="18" charset="-78"/>
                <a:cs typeface="Andalus" pitchFamily="18" charset="-78"/>
              </a:rPr>
              <a:t/>
            </a:r>
            <a:br>
              <a:rPr lang="en-US" sz="3600" dirty="0" smtClean="0">
                <a:solidFill>
                  <a:srgbClr val="92D050"/>
                </a:solidFill>
                <a:latin typeface="Andalus" pitchFamily="18" charset="-78"/>
                <a:cs typeface="Andalus" pitchFamily="18" charset="-78"/>
              </a:rPr>
            </a:br>
            <a:r>
              <a:rPr lang="en-US" sz="3600" u="sng" dirty="0" smtClean="0">
                <a:solidFill>
                  <a:srgbClr val="92D050"/>
                </a:solidFill>
                <a:latin typeface="Andalus" pitchFamily="18" charset="-78"/>
                <a:cs typeface="Andalus" pitchFamily="18" charset="-78"/>
              </a:rPr>
              <a:t>SECTION 1</a:t>
            </a:r>
            <a:r>
              <a:rPr lang="en-US" sz="3600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/>
            </a:r>
            <a:br>
              <a:rPr lang="en-US" sz="3600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</a:br>
            <a:r>
              <a:rPr lang="en-US" sz="3600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THE PROCESS OF GROWING UP</a:t>
            </a:r>
            <a:endParaRPr lang="en-US" sz="3600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4294967295"/>
          </p:nvPr>
        </p:nvSpPr>
        <p:spPr>
          <a:xfrm>
            <a:off x="0" y="4719638"/>
            <a:ext cx="547688" cy="393700"/>
          </a:xfrm>
        </p:spPr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 lang="e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33350"/>
            <a:ext cx="6761100" cy="857400"/>
          </a:xfrm>
        </p:spPr>
        <p:txBody>
          <a:bodyPr/>
          <a:lstStyle/>
          <a:p>
            <a:r>
              <a:rPr lang="en-US" sz="4000" b="1" dirty="0" smtClean="0"/>
              <a:t>ADOLESCENCE</a:t>
            </a:r>
            <a:endParaRPr lang="en-US" sz="40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971550"/>
            <a:ext cx="6761100" cy="29805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  <a:buFont typeface="Wingdings" pitchFamily="2" charset="2"/>
              <a:buChar char="§"/>
            </a:pPr>
            <a:r>
              <a:rPr lang="en-US" sz="2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Stage of development which precedes adulthood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  <a:buFont typeface="Wingdings" pitchFamily="2" charset="2"/>
              <a:buChar char="§"/>
            </a:pPr>
            <a:r>
              <a:rPr lang="en-US" sz="2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Spanning the ages between 10 and 19 years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  <a:buFont typeface="Wingdings" pitchFamily="2" charset="2"/>
              <a:buChar char="§"/>
            </a:pPr>
            <a:r>
              <a:rPr lang="en-US" sz="2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Time of great physical change in young people 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  <a:buFont typeface="Wingdings" pitchFamily="2" charset="2"/>
              <a:buChar char="§"/>
            </a:pPr>
            <a:r>
              <a:rPr lang="en-US" sz="2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Characterized by rapid growth, hormonal change, changes in bodily appearance, changes in brain structure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 lang="e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85750"/>
            <a:ext cx="7848600" cy="666750"/>
          </a:xfrm>
        </p:spPr>
        <p:txBody>
          <a:bodyPr/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Special attributes that mark adolescence: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971550"/>
            <a:ext cx="7391400" cy="29805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Rapid physical growth and development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Physical, social and psychological maturity, not necessarily at the same time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Sexual maturity and onset of sexual activity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Experimentation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Development of adult mental processes and adult identity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Transition from total socio-economic dependence to relative independence</a:t>
            </a:r>
            <a:endParaRPr lang="en-US" sz="18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 lang="e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85750"/>
            <a:ext cx="6761100" cy="857400"/>
          </a:xfrm>
        </p:spPr>
        <p:txBody>
          <a:bodyPr/>
          <a:lstStyle/>
          <a:p>
            <a:r>
              <a:rPr lang="en-US" sz="4000" b="1" dirty="0" smtClean="0"/>
              <a:t>Brain vs. Hormones</a:t>
            </a:r>
            <a:endParaRPr lang="en-US" sz="40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200150"/>
            <a:ext cx="6761100" cy="2980500"/>
          </a:xfrm>
        </p:spPr>
        <p:txBody>
          <a:bodyPr/>
          <a:lstStyle/>
          <a:p>
            <a:pPr>
              <a:lnSpc>
                <a:spcPct val="150000"/>
              </a:lnSpc>
              <a:buNone/>
            </a:pPr>
            <a:r>
              <a:rPr lang="en-US" sz="2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Two main elements that affect maturity of both body and emotions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  <a:buFont typeface="Wingdings" pitchFamily="2" charset="2"/>
              <a:buChar char="§"/>
            </a:pPr>
            <a:r>
              <a:rPr lang="en-US" sz="2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Hormonal changes lead to and guide the body through puberty, resulting in sexual maturity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  <a:buFont typeface="Wingdings" pitchFamily="2" charset="2"/>
              <a:buChar char="§"/>
            </a:pPr>
            <a:r>
              <a:rPr lang="en-US" sz="2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 brain develops and changes throughout childhood and adolescence</a:t>
            </a:r>
            <a:endParaRPr lang="en-US" sz="20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 lang="e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/>
              <a:t>Adolescence and Sleep</a:t>
            </a:r>
            <a:endParaRPr lang="en-US" sz="40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2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Physiological need for more sleep, probably because they are growing rapidly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2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Change to the secretion of the hormone melatonin, which controls sleep</a:t>
            </a:r>
            <a:endParaRPr lang="en-US" sz="20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 lang="e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8" name="Google Shape;3958;p27"/>
          <p:cNvSpPr txBox="1">
            <a:spLocks noGrp="1"/>
          </p:cNvSpPr>
          <p:nvPr>
            <p:ph type="ctrTitle" idx="4294967295"/>
          </p:nvPr>
        </p:nvSpPr>
        <p:spPr>
          <a:xfrm>
            <a:off x="762000" y="2114550"/>
            <a:ext cx="69342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n-US" sz="4400" dirty="0" smtClean="0">
                <a:latin typeface="+mj-lt"/>
                <a:ea typeface="Verdana" pitchFamily="34" charset="0"/>
                <a:cs typeface="Andalus" pitchFamily="18" charset="-78"/>
              </a:rPr>
              <a:t>Physical changes during  Adolescence</a:t>
            </a:r>
            <a:endParaRPr sz="4400">
              <a:latin typeface="+mj-lt"/>
              <a:ea typeface="Verdana" pitchFamily="34" charset="0"/>
              <a:cs typeface="Andalus" pitchFamily="18" charset="-78"/>
            </a:endParaRPr>
          </a:p>
        </p:txBody>
      </p:sp>
      <p:sp>
        <p:nvSpPr>
          <p:cNvPr id="3960" name="Google Shape;3960;p27"/>
          <p:cNvSpPr txBox="1">
            <a:spLocks noGrp="1"/>
          </p:cNvSpPr>
          <p:nvPr>
            <p:ph type="sldNum" idx="12"/>
          </p:nvPr>
        </p:nvSpPr>
        <p:spPr>
          <a:xfrm>
            <a:off x="91531" y="47202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9</a:t>
            </a:fld>
            <a:endParaRPr lang="en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52400" y="0"/>
          <a:ext cx="8839200" cy="506512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981200"/>
                <a:gridCol w="3429000"/>
                <a:gridCol w="3429000"/>
              </a:tblGrid>
              <a:tr h="696685">
                <a:tc>
                  <a:txBody>
                    <a:bodyPr/>
                    <a:lstStyle/>
                    <a:p>
                      <a:pPr algn="ctr"/>
                      <a:r>
                        <a:rPr lang="en-US" sz="1800" b="1" i="0" u="none" strike="noStrike" cap="none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PHYSICAL CHANGES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  GIRL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BOY</a:t>
                      </a:r>
                      <a:endParaRPr lang="en-US" sz="1800" dirty="0"/>
                    </a:p>
                  </a:txBody>
                  <a:tcPr/>
                </a:tc>
              </a:tr>
              <a:tr h="696685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Growth</a:t>
                      </a:r>
                      <a:r>
                        <a:rPr lang="en-US" sz="1600" b="1" baseline="0" dirty="0" smtClean="0"/>
                        <a:t> Spurt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 i="0" u="none" strike="noStrike" cap="none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Starts at about 10 years of age and</a:t>
                      </a:r>
                    </a:p>
                    <a:p>
                      <a:pPr algn="l"/>
                      <a:r>
                        <a:rPr lang="en-US" sz="1600" b="0" i="0" u="none" strike="noStrike" cap="none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peaks at 12, weight gain, broadening of the hips</a:t>
                      </a:r>
                      <a:endParaRPr lang="en-US" sz="16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 i="0" u="none" strike="noStrike" cap="none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Starts at about 12 years of age, weight gain, Growth of arms, legs and penis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</a:tr>
              <a:tr h="732065">
                <a:tc>
                  <a:txBody>
                    <a:bodyPr/>
                    <a:lstStyle/>
                    <a:p>
                      <a:pPr algn="ctr"/>
                      <a:r>
                        <a:rPr lang="en-US" sz="1600" b="1" i="0" u="none" strike="noStrike" cap="none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Activation of Oil and Sweat Glands</a:t>
                      </a:r>
                      <a:endParaRPr lang="en-US" sz="16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0" i="0" u="none" strike="noStrike" cap="none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Increased production of androgen hormones in both sexes leads to increase in skin thickness and stimulates the growth of sebaceous glands</a:t>
                      </a:r>
                      <a:endParaRPr lang="en-US" sz="16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33945">
                <a:tc>
                  <a:txBody>
                    <a:bodyPr/>
                    <a:lstStyle/>
                    <a:p>
                      <a:pPr algn="ctr"/>
                      <a:r>
                        <a:rPr lang="en-US" sz="1600" b="1" i="0" u="none" strike="noStrike" cap="none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Voice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u="none" strike="noStrike" cap="none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No significant change</a:t>
                      </a:r>
                      <a:endParaRPr lang="en-US" sz="16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u="none" strike="noStrike" cap="none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Enlargement of the larynx, deepening of the voice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</a:tr>
              <a:tr h="696685">
                <a:tc>
                  <a:txBody>
                    <a:bodyPr/>
                    <a:lstStyle/>
                    <a:p>
                      <a:pPr algn="ctr"/>
                      <a:r>
                        <a:rPr lang="en-US" sz="1600" b="1" i="0" u="none" strike="noStrike" cap="none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Growth</a:t>
                      </a:r>
                    </a:p>
                    <a:p>
                      <a:pPr algn="ctr"/>
                      <a:r>
                        <a:rPr lang="en-US" sz="1600" b="1" i="0" u="none" strike="noStrike" cap="none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of Hair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 i="0" u="none" strike="noStrike" cap="none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Growth of pubic hair, body hair become coarser and there is growth of hair in the armpits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 i="0" u="none" strike="noStrike" cap="none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Appearance of pubic hair, hair growth on the chest, the armpits and on the face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</a:tr>
              <a:tr h="696685">
                <a:tc>
                  <a:txBody>
                    <a:bodyPr/>
                    <a:lstStyle/>
                    <a:p>
                      <a:pPr algn="ctr"/>
                      <a:r>
                        <a:rPr lang="en-US" sz="1600" b="1" i="0" u="none" strike="noStrike" cap="none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Breasts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 i="0" u="none" strike="noStrike" cap="none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Starts between 8 and 13 years and is completed between 13 and 18 yrs</a:t>
                      </a:r>
                      <a:endParaRPr lang="en-US" sz="1600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 i="0" u="none" strike="noStrike" cap="none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Sometimes the breast can become prominent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</a:tr>
              <a:tr h="588375">
                <a:tc>
                  <a:txBody>
                    <a:bodyPr/>
                    <a:lstStyle/>
                    <a:p>
                      <a:pPr algn="ctr"/>
                      <a:r>
                        <a:rPr lang="en-US" sz="1600" b="1" i="0" u="none" strike="noStrike" cap="none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Reproductive</a:t>
                      </a:r>
                    </a:p>
                    <a:p>
                      <a:pPr algn="ctr"/>
                      <a:r>
                        <a:rPr lang="en-US" sz="1600" b="1" i="0" u="none" strike="noStrike" cap="none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&amp; Sexual Organs</a:t>
                      </a:r>
                      <a:endParaRPr lang="en-US" sz="16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0" i="0" u="none" strike="noStrike" cap="none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Reproductive and sexual organs attain maturity during adolescence</a:t>
                      </a:r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38150"/>
            <a:ext cx="6761100" cy="857400"/>
          </a:xfrm>
        </p:spPr>
        <p:txBody>
          <a:bodyPr/>
          <a:lstStyle/>
          <a:p>
            <a:r>
              <a:rPr lang="en-US" sz="4000" b="1" dirty="0" smtClean="0">
                <a:ln w="0">
                  <a:noFill/>
                </a:ln>
              </a:rPr>
              <a:t>Emotional  Changes</a:t>
            </a:r>
            <a:endParaRPr lang="en-US" sz="4000" dirty="0">
              <a:ln w="0">
                <a:noFill/>
              </a:ln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352550"/>
            <a:ext cx="6761100" cy="29805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  <a:buFont typeface="Wingdings" pitchFamily="2" charset="2"/>
              <a:buChar char="§"/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Strong feelings and intense emotions at different times. 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  <a:buFont typeface="Wingdings" pitchFamily="2" charset="2"/>
              <a:buChar char="§"/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Moods might seem unpredictable.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  <a:buFont typeface="Wingdings" pitchFamily="2" charset="2"/>
              <a:buChar char="§"/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More self-conscious, especially about physical appearance and changes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  <a:buFont typeface="Wingdings" pitchFamily="2" charset="2"/>
              <a:buChar char="§"/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Invincible” stage of thinking and acting as if nothing bad could happen to him</a:t>
            </a:r>
            <a:endParaRPr lang="en-US" sz="18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10</a:t>
            </a:fld>
            <a:endParaRPr lang="e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61950"/>
            <a:ext cx="6761100" cy="857400"/>
          </a:xfrm>
        </p:spPr>
        <p:txBody>
          <a:bodyPr/>
          <a:lstStyle/>
          <a:p>
            <a:r>
              <a:rPr lang="en-US" sz="4000" b="1" dirty="0" smtClean="0"/>
              <a:t>Social  Changes </a:t>
            </a:r>
            <a:endParaRPr lang="en-US" sz="40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276350"/>
            <a:ext cx="6761100" cy="2980500"/>
          </a:xfrm>
        </p:spPr>
        <p:txBody>
          <a:bodyPr/>
          <a:lstStyle/>
          <a:p>
            <a:pPr fontAlgn="base">
              <a:lnSpc>
                <a:spcPct val="150000"/>
              </a:lnSpc>
              <a:buClr>
                <a:schemeClr val="accent4">
                  <a:lumMod val="50000"/>
                </a:schemeClr>
              </a:buClr>
              <a:buFont typeface="Wingdings" pitchFamily="2" charset="2"/>
              <a:buChar char="§"/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</a:t>
            </a: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earching </a:t>
            </a: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for identity</a:t>
            </a:r>
          </a:p>
          <a:p>
            <a:pPr fontAlgn="base">
              <a:lnSpc>
                <a:spcPct val="150000"/>
              </a:lnSpc>
              <a:buClr>
                <a:schemeClr val="accent4">
                  <a:lumMod val="50000"/>
                </a:schemeClr>
              </a:buClr>
              <a:buFont typeface="Wingdings" pitchFamily="2" charset="2"/>
              <a:buChar char="§"/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</a:t>
            </a: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eeking </a:t>
            </a: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more independence</a:t>
            </a:r>
          </a:p>
          <a:p>
            <a:pPr fontAlgn="base">
              <a:lnSpc>
                <a:spcPct val="150000"/>
              </a:lnSpc>
              <a:buClr>
                <a:schemeClr val="accent4">
                  <a:lumMod val="50000"/>
                </a:schemeClr>
              </a:buClr>
              <a:buFont typeface="Wingdings" pitchFamily="2" charset="2"/>
              <a:buChar char="§"/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</a:t>
            </a: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eeking </a:t>
            </a: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more responsibility, both at home and at school</a:t>
            </a:r>
          </a:p>
          <a:p>
            <a:pPr fontAlgn="base">
              <a:lnSpc>
                <a:spcPct val="150000"/>
              </a:lnSpc>
              <a:buClr>
                <a:schemeClr val="accent4">
                  <a:lumMod val="50000"/>
                </a:schemeClr>
              </a:buClr>
              <a:buFont typeface="Wingdings" pitchFamily="2" charset="2"/>
              <a:buChar char="§"/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</a:t>
            </a: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ooking </a:t>
            </a: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for new experiences</a:t>
            </a:r>
          </a:p>
          <a:p>
            <a:pPr fontAlgn="base">
              <a:lnSpc>
                <a:spcPct val="150000"/>
              </a:lnSpc>
              <a:buClr>
                <a:schemeClr val="accent4">
                  <a:lumMod val="50000"/>
                </a:schemeClr>
              </a:buClr>
              <a:buFont typeface="Wingdings" pitchFamily="2" charset="2"/>
              <a:buChar char="§"/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</a:t>
            </a: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hinking </a:t>
            </a: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more about “right” and “wrong”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11</a:t>
            </a:fld>
            <a:endParaRPr lang="e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19150"/>
            <a:ext cx="7467600" cy="857400"/>
          </a:xfrm>
        </p:spPr>
        <p:txBody>
          <a:bodyPr/>
          <a:lstStyle/>
          <a:p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</a:rPr>
              <a:t>Anger  Reducing  Techniques : to get ‘rid’ of anger</a:t>
            </a:r>
            <a:r>
              <a:rPr lang="en-US" sz="2000" b="1" dirty="0" smtClean="0">
                <a:solidFill>
                  <a:schemeClr val="tx1"/>
                </a:solidFill>
              </a:rPr>
              <a:t/>
            </a:r>
            <a:br>
              <a:rPr lang="en-US" sz="2000" b="1" dirty="0" smtClean="0">
                <a:solidFill>
                  <a:schemeClr val="tx1"/>
                </a:solidFill>
              </a:rPr>
            </a:br>
            <a:r>
              <a:rPr lang="en-US" sz="2000" b="1" dirty="0" smtClean="0">
                <a:solidFill>
                  <a:schemeClr val="accent6"/>
                </a:solidFill>
              </a:rPr>
              <a:t/>
            </a:r>
            <a:br>
              <a:rPr lang="en-US" sz="2000" b="1" dirty="0" smtClean="0">
                <a:solidFill>
                  <a:schemeClr val="accent6"/>
                </a:solidFill>
              </a:rPr>
            </a:br>
            <a:r>
              <a:rPr lang="en-US" sz="1800" dirty="0" smtClean="0">
                <a:solidFill>
                  <a:schemeClr val="accent6"/>
                </a:solidFill>
                <a:latin typeface="Calibri" pitchFamily="34" charset="0"/>
                <a:cs typeface="Calibri" pitchFamily="34" charset="0"/>
              </a:rPr>
              <a:t>R = Recognize your anger signals and accept that you are angry</a:t>
            </a:r>
            <a:br>
              <a:rPr lang="en-US" sz="1800" dirty="0" smtClean="0">
                <a:solidFill>
                  <a:schemeClr val="accent6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1800" dirty="0" smtClean="0">
                <a:solidFill>
                  <a:schemeClr val="accent6"/>
                </a:solidFill>
                <a:latin typeface="Calibri" pitchFamily="34" charset="0"/>
                <a:cs typeface="Calibri" pitchFamily="34" charset="0"/>
              </a:rPr>
              <a:t>I = Identify a positive way to analyze the situation</a:t>
            </a:r>
            <a:br>
              <a:rPr lang="en-US" sz="1800" dirty="0" smtClean="0">
                <a:solidFill>
                  <a:schemeClr val="accent6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1800" dirty="0" smtClean="0">
                <a:solidFill>
                  <a:schemeClr val="accent6"/>
                </a:solidFill>
                <a:latin typeface="Calibri" pitchFamily="34" charset="0"/>
                <a:cs typeface="Calibri" pitchFamily="34" charset="0"/>
              </a:rPr>
              <a:t>D = Do something constructive to calm down</a:t>
            </a:r>
            <a:endParaRPr lang="en-US" sz="1800" dirty="0">
              <a:solidFill>
                <a:schemeClr val="accent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12</a:t>
            </a:fld>
            <a:endParaRPr lang="en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790700"/>
            <a:ext cx="73152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/>
              <a:t>Stress Coping Activities</a:t>
            </a: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04950"/>
            <a:ext cx="4310900" cy="29805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Laugh hard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Breathe deeply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Listen to your favourite music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Feel the morning sunshine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Practice shrugging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Yoga</a:t>
            </a:r>
          </a:p>
          <a:p>
            <a:pPr>
              <a:buNone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13</a:t>
            </a:fld>
            <a:endParaRPr lang="en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0"/>
            <a:ext cx="6761100" cy="857400"/>
          </a:xfrm>
        </p:spPr>
        <p:txBody>
          <a:bodyPr/>
          <a:lstStyle/>
          <a:p>
            <a:pPr algn="ctr"/>
            <a:r>
              <a:rPr lang="en-US" b="1" dirty="0" smtClean="0"/>
              <a:t>Nutritional Needs of Adolescents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14</a:t>
            </a:fld>
            <a:endParaRPr lang="en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742950"/>
            <a:ext cx="6096000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61950"/>
            <a:ext cx="6761100" cy="857400"/>
          </a:xfrm>
        </p:spPr>
        <p:txBody>
          <a:bodyPr/>
          <a:lstStyle/>
          <a:p>
            <a:r>
              <a:rPr lang="en-US" b="1" dirty="0" smtClean="0"/>
              <a:t>Body Mass Index (BMI)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352550"/>
            <a:ext cx="4648200" cy="29805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Measure of body weight to height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Known as Quetelet’s Index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Use to determine if a person is underweight, optimum weight, or over weight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BMI= Weight in kilograms/ height in meters²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15</a:t>
            </a:fld>
            <a:endParaRPr lang="en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953000" y="1276350"/>
          <a:ext cx="2667000" cy="2940963"/>
        </p:xfrm>
        <a:graphic>
          <a:graphicData uri="http://schemas.openxmlformats.org/drawingml/2006/table">
            <a:tbl>
              <a:tblPr firstRow="1" bandRow="1">
                <a:tableStyleId>{0DE9CFE2-4074-415A-81CA-6AC9546E555D}</a:tableStyleId>
              </a:tblPr>
              <a:tblGrid>
                <a:gridCol w="1219200"/>
                <a:gridCol w="1447800"/>
              </a:tblGrid>
              <a:tr h="533401">
                <a:tc>
                  <a:txBody>
                    <a:bodyPr/>
                    <a:lstStyle/>
                    <a:p>
                      <a:pPr algn="ctr"/>
                      <a:r>
                        <a:rPr lang="en-US" sz="1600" b="1" i="0" u="none" strike="noStrike" cap="none" baseline="0" dirty="0" smtClean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BMI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75000"/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0" u="none" strike="noStrike" cap="none" baseline="0" dirty="0" smtClean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CATEGORY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75000"/>
                        <a:alpha val="90000"/>
                      </a:schemeClr>
                    </a:solidFill>
                  </a:tcPr>
                </a:tc>
              </a:tr>
              <a:tr h="533399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cap="none" baseline="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&lt;18.5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cap="none" baseline="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Under Weight</a:t>
                      </a:r>
                      <a:endParaRPr lang="en-US" dirty="0"/>
                    </a:p>
                  </a:txBody>
                  <a:tcPr>
                    <a:noFill/>
                  </a:tcPr>
                </a:tc>
              </a:tr>
              <a:tr h="624721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cap="none" baseline="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18.5 – 24.9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cap="none" baseline="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Normal Weight</a:t>
                      </a:r>
                      <a:endParaRPr lang="en-US" dirty="0"/>
                    </a:p>
                  </a:txBody>
                  <a:tcPr>
                    <a:noFill/>
                  </a:tcPr>
                </a:tc>
              </a:tr>
              <a:tr h="624721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cap="none" baseline="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25 – 29.9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cap="none" baseline="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Over Weight</a:t>
                      </a:r>
                      <a:endParaRPr lang="en-US" dirty="0"/>
                    </a:p>
                  </a:txBody>
                  <a:tcPr>
                    <a:noFill/>
                  </a:tcPr>
                </a:tc>
              </a:tr>
              <a:tr h="624721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cap="none" baseline="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&gt;30.0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cap="none" baseline="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Obese</a:t>
                      </a:r>
                      <a:endParaRPr lang="en-US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95350"/>
            <a:ext cx="6761100" cy="857400"/>
          </a:xfrm>
        </p:spPr>
        <p:txBody>
          <a:bodyPr/>
          <a:lstStyle/>
          <a:p>
            <a:r>
              <a:rPr lang="en-US" b="1" dirty="0" smtClean="0"/>
              <a:t>Some  Common  Nutritional  Disorders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962150"/>
            <a:ext cx="6761100" cy="29805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Nutritional Anaemia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Bulimia Nervosa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Anorexia Nervosa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16</a:t>
            </a:fld>
            <a:endParaRPr lang="e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61950"/>
            <a:ext cx="5562600" cy="857400"/>
          </a:xfrm>
        </p:spPr>
        <p:txBody>
          <a:bodyPr/>
          <a:lstStyle/>
          <a:p>
            <a:r>
              <a:rPr lang="en-US" sz="4000" b="1" dirty="0" smtClean="0"/>
              <a:t>Early  Marriage</a:t>
            </a: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276350"/>
            <a:ext cx="6761100" cy="2980500"/>
          </a:xfrm>
        </p:spPr>
        <p:txBody>
          <a:bodyPr/>
          <a:lstStyle/>
          <a:p>
            <a:pPr>
              <a:buNone/>
            </a:pPr>
            <a:r>
              <a:rPr lang="en-US" b="1" u="sng" dirty="0" smtClean="0">
                <a:solidFill>
                  <a:schemeClr val="accent6"/>
                </a:solidFill>
              </a:rPr>
              <a:t>Legal age at marriage</a:t>
            </a:r>
            <a:endParaRPr lang="en-US" u="sng" dirty="0" smtClean="0">
              <a:solidFill>
                <a:schemeClr val="accent6"/>
              </a:solidFill>
            </a:endParaRP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18 years for girls and 21 years for boys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National Family Health Survey(2005-06) show that 27% young women and 3% young men in the age group 15-19 were married at the time of the survey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30% women in the age group 15-19 had a live birth by the age of 19 years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17</a:t>
            </a:fld>
            <a:endParaRPr lang="e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85750"/>
            <a:ext cx="6761100" cy="857400"/>
          </a:xfrm>
        </p:spPr>
        <p:txBody>
          <a:bodyPr/>
          <a:lstStyle/>
          <a:p>
            <a:r>
              <a:rPr lang="en-US" b="1" dirty="0" smtClean="0"/>
              <a:t>Adolescent Pregnancy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47750"/>
            <a:ext cx="7239000" cy="29805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Leads to great health risks to the teenage mother and her child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Mother is more likely to suffer from anemia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Chances of prolonged labour that can result in severe damage to the reproductive tract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Low birth-weight babies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ncreases </a:t>
            </a: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 risks of maternal and child morbidity and mortality</a:t>
            </a:r>
            <a:endParaRPr lang="en-US" sz="18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18</a:t>
            </a:fld>
            <a:endParaRPr lang="e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609600" y="590550"/>
            <a:ext cx="5943600" cy="1159800"/>
          </a:xfrm>
        </p:spPr>
        <p:txBody>
          <a:bodyPr/>
          <a:lstStyle/>
          <a:p>
            <a:r>
              <a:rPr lang="en-US" sz="3600" dirty="0" smtClean="0">
                <a:solidFill>
                  <a:srgbClr val="92D050"/>
                </a:solidFill>
                <a:latin typeface="Andalus" pitchFamily="18" charset="-78"/>
                <a:cs typeface="Andalus" pitchFamily="18" charset="-78"/>
              </a:rPr>
              <a:t/>
            </a:r>
            <a:br>
              <a:rPr lang="en-US" sz="3600" dirty="0" smtClean="0">
                <a:solidFill>
                  <a:srgbClr val="92D050"/>
                </a:solidFill>
                <a:latin typeface="Andalus" pitchFamily="18" charset="-78"/>
                <a:cs typeface="Andalus" pitchFamily="18" charset="-78"/>
              </a:rPr>
            </a:br>
            <a:r>
              <a:rPr lang="en-US" sz="3600" u="sng" dirty="0" smtClean="0">
                <a:solidFill>
                  <a:srgbClr val="92D050"/>
                </a:solidFill>
                <a:latin typeface="Andalus" pitchFamily="18" charset="-78"/>
                <a:cs typeface="Andalus" pitchFamily="18" charset="-78"/>
              </a:rPr>
              <a:t>SECTION 2</a:t>
            </a:r>
            <a:r>
              <a:rPr lang="en-US" sz="3600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/>
            </a:r>
            <a:br>
              <a:rPr lang="en-US" sz="3600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</a:br>
            <a:r>
              <a:rPr lang="en-US" sz="3600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UNDERSTANDING  AND   CHALLENGING  STEREOTYPES  AND  DISCRIMINATION</a:t>
            </a:r>
            <a:endParaRPr lang="en-US" sz="3600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4294967295"/>
          </p:nvPr>
        </p:nvSpPr>
        <p:spPr>
          <a:xfrm>
            <a:off x="0" y="4719638"/>
            <a:ext cx="547688" cy="393700"/>
          </a:xfrm>
        </p:spPr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19</a:t>
            </a:fld>
            <a:endParaRPr lang="e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7" name="Google Shape;3897;p20"/>
          <p:cNvSpPr txBox="1">
            <a:spLocks noGrp="1"/>
          </p:cNvSpPr>
          <p:nvPr>
            <p:ph type="body" idx="1"/>
          </p:nvPr>
        </p:nvSpPr>
        <p:spPr>
          <a:xfrm>
            <a:off x="685800" y="1200150"/>
            <a:ext cx="3242400" cy="308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 dirty="0" smtClean="0">
                <a:solidFill>
                  <a:srgbClr val="C00000"/>
                </a:solidFill>
              </a:rPr>
              <a:t>Sex</a:t>
            </a:r>
            <a:endParaRPr b="1">
              <a:solidFill>
                <a:srgbClr val="C00000"/>
              </a:solidFill>
            </a:endParaRPr>
          </a:p>
          <a:p>
            <a:pPr marL="0" lvl="0" indent="0">
              <a:buClr>
                <a:schemeClr val="accent4">
                  <a:lumMod val="75000"/>
                </a:schemeClr>
              </a:buClr>
              <a:buFont typeface="Wingdings" pitchFamily="2" charset="2"/>
              <a:buChar char="§"/>
            </a:pPr>
            <a:r>
              <a:rPr lang="en-US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Biologically determined</a:t>
            </a:r>
            <a:endParaRPr sz="160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898" name="Google Shape;3898;p20"/>
          <p:cNvSpPr txBox="1">
            <a:spLocks noGrp="1"/>
          </p:cNvSpPr>
          <p:nvPr>
            <p:ph type="title"/>
          </p:nvPr>
        </p:nvSpPr>
        <p:spPr>
          <a:xfrm>
            <a:off x="685800" y="361950"/>
            <a:ext cx="67611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 smtClean="0"/>
              <a:t>Sex  vs.  Gender</a:t>
            </a:r>
            <a:endParaRPr b="1"/>
          </a:p>
        </p:txBody>
      </p:sp>
      <p:sp>
        <p:nvSpPr>
          <p:cNvPr id="3899" name="Google Shape;3899;p20"/>
          <p:cNvSpPr txBox="1">
            <a:spLocks noGrp="1"/>
          </p:cNvSpPr>
          <p:nvPr>
            <p:ph type="body" idx="2"/>
          </p:nvPr>
        </p:nvSpPr>
        <p:spPr>
          <a:xfrm>
            <a:off x="4191000" y="1200150"/>
            <a:ext cx="3463929" cy="308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 dirty="0" smtClean="0">
                <a:solidFill>
                  <a:srgbClr val="C00000"/>
                </a:solidFill>
              </a:rPr>
              <a:t>Gender</a:t>
            </a:r>
          </a:p>
          <a:p>
            <a:pPr>
              <a:buClr>
                <a:schemeClr val="accent4">
                  <a:lumMod val="75000"/>
                </a:schemeClr>
              </a:buClr>
            </a:pPr>
            <a:r>
              <a:rPr lang="en-US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Influenced by the interaction of biological, psychological, social, cultural and historical factors</a:t>
            </a:r>
          </a:p>
          <a:p>
            <a:pPr>
              <a:buClr>
                <a:schemeClr val="accent4">
                  <a:lumMod val="75000"/>
                </a:schemeClr>
              </a:buClr>
            </a:pPr>
            <a:r>
              <a:rPr lang="en-US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 concept made by society, teaching us how men and women should behave and how they are expected to act</a:t>
            </a:r>
          </a:p>
          <a:p>
            <a:pPr>
              <a:buClr>
                <a:schemeClr val="accent4">
                  <a:lumMod val="75000"/>
                </a:schemeClr>
              </a:buClr>
            </a:pPr>
            <a:r>
              <a:rPr lang="en-US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Roles and qualities vary from society to society</a:t>
            </a:r>
            <a:endParaRPr sz="1600" b="1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900" name="Google Shape;3900;p20"/>
          <p:cNvSpPr txBox="1">
            <a:spLocks noGrp="1"/>
          </p:cNvSpPr>
          <p:nvPr>
            <p:ph type="sldNum" idx="12"/>
          </p:nvPr>
        </p:nvSpPr>
        <p:spPr>
          <a:xfrm>
            <a:off x="91531" y="47202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20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90550"/>
            <a:ext cx="6761100" cy="857400"/>
          </a:xfrm>
        </p:spPr>
        <p:txBody>
          <a:bodyPr/>
          <a:lstStyle/>
          <a:p>
            <a:r>
              <a:rPr lang="en-US" b="1" dirty="0" smtClean="0"/>
              <a:t>Changing Gender Roles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81150"/>
            <a:ext cx="6761100" cy="29805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Most  are aware that gender roles cannot remain fixed and they are eager to be part of the change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Most school-going adolescents feel positive about girls studying and entering various careers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Girls and boys both want a partner who will understand</a:t>
            </a:r>
            <a:endParaRPr lang="en-US" sz="18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21</a:t>
            </a:fld>
            <a:endParaRPr lang="en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85750"/>
            <a:ext cx="6989700" cy="857400"/>
          </a:xfrm>
        </p:spPr>
        <p:txBody>
          <a:bodyPr/>
          <a:lstStyle/>
          <a:p>
            <a:r>
              <a:rPr lang="en-US" b="1" dirty="0" smtClean="0"/>
              <a:t>Burden of Work on Women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00150"/>
            <a:ext cx="6837300" cy="2980500"/>
          </a:xfrm>
        </p:spPr>
        <p:txBody>
          <a:bodyPr/>
          <a:lstStyle/>
          <a:p>
            <a:pPr marL="0" indent="0">
              <a:buNone/>
              <a:tabLst>
                <a:tab pos="0" algn="l"/>
              </a:tabLst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 data below from a special study done by the Central Statistical Organization of India (1998-1999)</a:t>
            </a:r>
            <a:endParaRPr lang="en-US" sz="18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22</a:t>
            </a:fld>
            <a:endParaRPr lang="en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38200" y="2343150"/>
          <a:ext cx="6324600" cy="2326640"/>
        </p:xfrm>
        <a:graphic>
          <a:graphicData uri="http://schemas.openxmlformats.org/drawingml/2006/table">
            <a:tbl>
              <a:tblPr firstRow="1" bandRow="1">
                <a:tableStyleId>{0DE9CFE2-4074-415A-81CA-6AC9546E555D}</a:tableStyleId>
              </a:tblPr>
              <a:tblGrid>
                <a:gridCol w="1106805"/>
                <a:gridCol w="700223"/>
                <a:gridCol w="1039042"/>
                <a:gridCol w="811530"/>
                <a:gridCol w="848678"/>
                <a:gridCol w="1027748"/>
                <a:gridCol w="79057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b="1" i="0" u="none" strike="noStrike" cap="none" baseline="0" dirty="0" smtClean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State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i="0" u="none" strike="noStrike" cap="none" baseline="0" dirty="0" smtClean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Women paid</a:t>
                      </a:r>
                    </a:p>
                    <a:p>
                      <a:r>
                        <a:rPr lang="en-US" sz="1400" b="1" i="0" u="none" strike="noStrike" cap="none" baseline="0" dirty="0" smtClean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(work hours</a:t>
                      </a:r>
                    </a:p>
                    <a:p>
                      <a:r>
                        <a:rPr lang="en-US" sz="1400" b="1" i="0" u="none" strike="noStrike" cap="none" baseline="0" dirty="0" smtClean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 week)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i="0" u="none" strike="noStrike" cap="none" baseline="0" dirty="0" smtClean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Women unpaid</a:t>
                      </a:r>
                    </a:p>
                    <a:p>
                      <a:r>
                        <a:rPr lang="en-US" sz="1400" b="1" i="0" u="none" strike="noStrike" cap="none" baseline="0" dirty="0" smtClean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(housework</a:t>
                      </a:r>
                    </a:p>
                    <a:p>
                      <a:r>
                        <a:rPr lang="en-US" sz="1400" b="1" i="0" u="none" strike="noStrike" cap="none" baseline="0" dirty="0" smtClean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hours per week)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i="0" u="none" strike="noStrike" cap="none" baseline="0" dirty="0" smtClean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Women</a:t>
                      </a:r>
                    </a:p>
                    <a:p>
                      <a:r>
                        <a:rPr lang="en-US" sz="1400" b="1" i="0" u="none" strike="noStrike" cap="none" baseline="0" dirty="0" smtClean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(total)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i="0" u="none" strike="noStrike" cap="none" baseline="0" dirty="0" smtClean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Men paid</a:t>
                      </a:r>
                    </a:p>
                    <a:p>
                      <a:r>
                        <a:rPr lang="en-US" sz="1400" b="1" i="0" u="none" strike="noStrike" cap="none" baseline="0" dirty="0" smtClean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(work hours</a:t>
                      </a:r>
                    </a:p>
                    <a:p>
                      <a:r>
                        <a:rPr lang="en-US" sz="1400" b="1" i="0" u="none" strike="noStrike" cap="none" baseline="0" dirty="0" smtClean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 week)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i="0" u="none" strike="noStrike" cap="none" baseline="0" dirty="0" smtClean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Men Unpaid</a:t>
                      </a:r>
                    </a:p>
                    <a:p>
                      <a:r>
                        <a:rPr lang="en-US" sz="1400" b="1" i="0" u="none" strike="noStrike" cap="none" baseline="0" dirty="0" smtClean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(housework</a:t>
                      </a:r>
                    </a:p>
                    <a:p>
                      <a:r>
                        <a:rPr lang="en-US" sz="1400" b="1" i="0" u="none" strike="noStrike" cap="none" baseline="0" dirty="0" smtClean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hours per</a:t>
                      </a:r>
                    </a:p>
                    <a:p>
                      <a:r>
                        <a:rPr lang="en-US" sz="1400" b="1" i="0" u="none" strike="noStrike" cap="none" baseline="0" dirty="0" smtClean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week)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i="0" u="none" strike="noStrike" cap="none" baseline="0" dirty="0" smtClean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Men</a:t>
                      </a:r>
                    </a:p>
                    <a:p>
                      <a:r>
                        <a:rPr lang="en-US" sz="1400" b="1" i="0" u="none" strike="noStrike" cap="none" baseline="0" dirty="0" smtClean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(total)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0" i="0" u="none" strike="noStrike" cap="none" baseline="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Haryana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23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30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53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38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2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40</a:t>
                      </a:r>
                      <a:endParaRPr lang="en-US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0" i="0" u="none" strike="noStrike" cap="none" baseline="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Tamil Nadu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19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35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54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40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4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44</a:t>
                      </a:r>
                      <a:endParaRPr lang="en-US" b="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33350"/>
            <a:ext cx="6761100" cy="857400"/>
          </a:xfrm>
        </p:spPr>
        <p:txBody>
          <a:bodyPr/>
          <a:lstStyle/>
          <a:p>
            <a:r>
              <a:rPr lang="en-US" b="1" dirty="0" smtClean="0"/>
              <a:t>Sex  Selection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895350"/>
            <a:ext cx="7315200" cy="29805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Use of ultrasound technology has become the most common mode of sex determination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Child Sex Ratio is calculated as the number of girls per 1000 boys in the 0-6 years age group</a:t>
            </a:r>
            <a:endParaRPr lang="en-US" sz="18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 India, the ratio has shown a sharp decline from 976 girls to 1000 boys in 1961 to 914 as per the 2011 census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 practice of dowry and the tag of ‘</a:t>
            </a:r>
            <a:r>
              <a:rPr lang="en-US" sz="1800" dirty="0" err="1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paraya</a:t>
            </a: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dhan</a:t>
            </a: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’ further translate into daughters being seen as liabilities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23</a:t>
            </a:fld>
            <a:endParaRPr lang="en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85750"/>
            <a:ext cx="6761100" cy="857400"/>
          </a:xfrm>
        </p:spPr>
        <p:txBody>
          <a:bodyPr/>
          <a:lstStyle/>
          <a:p>
            <a:r>
              <a:rPr lang="en-US" b="1" dirty="0" smtClean="0"/>
              <a:t>Domestic Violence Act, 2005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047750"/>
            <a:ext cx="6761100" cy="29805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Domestic violence </a:t>
            </a: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 physical abuse, sexual abuse, verbal and emotional abuse as well as economic abuse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Ensures a woman’s right to reside in shared household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Ensures that a court may pass a protection order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Provides for the women’s right to her “stridhan” or any other property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24</a:t>
            </a:fld>
            <a:endParaRPr lang="en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8300" y="514350"/>
            <a:ext cx="6761100" cy="41997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Seeks the appointment of Protection Officers and service providers by the State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Section 498 A provides for a criminal complaint in case of domestic violence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Ensures that police arrest the perpetrators after preliminary enquiries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Seeks to ensure a victim’s access to necessary services including health services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25</a:t>
            </a:fld>
            <a:endParaRPr lang="en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85750"/>
            <a:ext cx="6761100" cy="857400"/>
          </a:xfrm>
        </p:spPr>
        <p:txBody>
          <a:bodyPr/>
          <a:lstStyle/>
          <a:p>
            <a:r>
              <a:rPr lang="en-US" b="1" dirty="0" smtClean="0"/>
              <a:t>Sexual  Abuse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1047750"/>
            <a:ext cx="6761100" cy="29805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Sexual harassment is illegal and reportable under the legal provisions in India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There is also a law dealing specifically with `sexual harassment in the workplace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Due to the stigma attached to rape, most rape victims do not report the cases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Schools have a very important role in preventing sexual harassment and abuse </a:t>
            </a:r>
            <a:endParaRPr lang="en-US" sz="18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26</a:t>
            </a:fld>
            <a:endParaRPr lang="en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590550"/>
            <a:ext cx="6761100" cy="29805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Parent and teacher bodies like the Parent Teacher Associations may be able to establish mechanisms to facilitate reporting of sexual harassment and to support those who complain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Most importantly, schools can build an attitude in children that has a zero-tolerance towards any form of abuse or harassment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This is possible only in an atmosphere of genuine learning and good motivation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27</a:t>
            </a:fld>
            <a:endParaRPr lang="en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609600" y="590550"/>
            <a:ext cx="5867400" cy="1159800"/>
          </a:xfrm>
        </p:spPr>
        <p:txBody>
          <a:bodyPr/>
          <a:lstStyle/>
          <a:p>
            <a:r>
              <a:rPr lang="en-US" sz="3600" dirty="0" smtClean="0">
                <a:solidFill>
                  <a:srgbClr val="92D050"/>
                </a:solidFill>
                <a:latin typeface="Andalus" pitchFamily="18" charset="-78"/>
                <a:cs typeface="Andalus" pitchFamily="18" charset="-78"/>
              </a:rPr>
              <a:t/>
            </a:r>
            <a:br>
              <a:rPr lang="en-US" sz="3600" dirty="0" smtClean="0">
                <a:solidFill>
                  <a:srgbClr val="92D050"/>
                </a:solidFill>
                <a:latin typeface="Andalus" pitchFamily="18" charset="-78"/>
                <a:cs typeface="Andalus" pitchFamily="18" charset="-78"/>
              </a:rPr>
            </a:br>
            <a:r>
              <a:rPr lang="en-US" sz="4000" u="sng" dirty="0" smtClean="0">
                <a:solidFill>
                  <a:srgbClr val="92D050"/>
                </a:solidFill>
                <a:latin typeface="Andalus" pitchFamily="18" charset="-78"/>
                <a:cs typeface="Andalus" pitchFamily="18" charset="-78"/>
              </a:rPr>
              <a:t>SECTION 3</a:t>
            </a:r>
            <a:r>
              <a:rPr lang="en-US" sz="3600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/>
            </a:r>
            <a:br>
              <a:rPr lang="en-US" sz="3600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</a:br>
            <a:r>
              <a:rPr lang="en-US" sz="3600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PREVENTION  OF SUBSTANCE/DRUG MISUSE</a:t>
            </a:r>
            <a:endParaRPr lang="en-US" sz="4000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4294967295"/>
          </p:nvPr>
        </p:nvSpPr>
        <p:spPr>
          <a:xfrm>
            <a:off x="0" y="4719638"/>
            <a:ext cx="547688" cy="393700"/>
          </a:xfrm>
        </p:spPr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28</a:t>
            </a:fld>
            <a:endParaRPr lang="en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171450"/>
            <a:ext cx="6761100" cy="857400"/>
          </a:xfrm>
        </p:spPr>
        <p:txBody>
          <a:bodyPr/>
          <a:lstStyle/>
          <a:p>
            <a:r>
              <a:rPr lang="en-US" sz="3200" b="1" dirty="0" smtClean="0"/>
              <a:t>Types and effects of substance use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29</a:t>
            </a:fld>
            <a:endParaRPr lang="en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1000" y="742950"/>
          <a:ext cx="7391400" cy="4224645"/>
        </p:xfrm>
        <a:graphic>
          <a:graphicData uri="http://schemas.openxmlformats.org/drawingml/2006/table">
            <a:tbl>
              <a:tblPr firstRow="1" bandRow="1">
                <a:tableStyleId>{0DE9CFE2-4074-415A-81CA-6AC9546E555D}</a:tableStyleId>
              </a:tblPr>
              <a:tblGrid>
                <a:gridCol w="1295400"/>
                <a:gridCol w="2400300"/>
                <a:gridCol w="3695700"/>
              </a:tblGrid>
              <a:tr h="292725">
                <a:tc>
                  <a:txBody>
                    <a:bodyPr/>
                    <a:lstStyle/>
                    <a:p>
                      <a:r>
                        <a:rPr lang="en-US" sz="1200" b="1" i="0" u="none" strike="noStrike" cap="none" baseline="0" dirty="0" smtClean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Group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i="0" u="none" strike="noStrike" cap="none" baseline="0" dirty="0" smtClean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Drugs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i="0" u="none" strike="noStrike" cap="none" baseline="0" dirty="0" smtClean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Effect the user feels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  <a:tr h="621675">
                <a:tc>
                  <a:txBody>
                    <a:bodyPr/>
                    <a:lstStyle/>
                    <a:p>
                      <a:r>
                        <a:rPr lang="en-US" sz="1200" b="1" i="0" u="none" strike="noStrike" cap="none" baseline="0" dirty="0" smtClean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Stimulants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/>
                      </a:pPr>
                      <a:r>
                        <a:rPr lang="en-US" sz="1200" b="0" i="0" u="none" strike="noStrike" cap="none" baseline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Benzedrine Dexedrine and</a:t>
                      </a:r>
                    </a:p>
                    <a:p>
                      <a:r>
                        <a:rPr lang="en-US" sz="1200" b="0" i="0" u="none" strike="noStrike" cap="none" baseline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Methedrine, Cocaine, Nicotine,Tobacco, Caffeine,</a:t>
                      </a:r>
                    </a:p>
                    <a:p>
                      <a:r>
                        <a:rPr lang="en-US" sz="1200" b="0" i="0" u="none" strike="noStrike" cap="none" baseline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Gutka, Pan masala</a:t>
                      </a:r>
                      <a:endParaRPr lang="en-US" sz="12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 u="none" strike="noStrike" cap="none" baseline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Accelerate the brain. Long term use may result in cancer of the lungs, mouth, larynx, oesophagus,</a:t>
                      </a:r>
                    </a:p>
                    <a:p>
                      <a:r>
                        <a:rPr lang="en-US" sz="1200" b="0" i="0" u="none" strike="noStrike" cap="none" baseline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bladder, kidney or pancreas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420182">
                <a:tc>
                  <a:txBody>
                    <a:bodyPr/>
                    <a:lstStyle/>
                    <a:p>
                      <a:r>
                        <a:rPr lang="en-US" sz="1200" b="1" i="0" u="none" strike="noStrike" cap="none" baseline="0" dirty="0" smtClean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Depressants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 u="none" strike="noStrike" cap="none" baseline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Alcohol, Barbiturates</a:t>
                      </a:r>
                    </a:p>
                    <a:p>
                      <a:r>
                        <a:rPr lang="en-US" sz="1200" b="0" i="0" u="none" strike="noStrike" cap="none" baseline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Tranquilizers, inhalants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 u="none" strike="noStrike" cap="none" baseline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Slow down activity of the brain. Inflamed stomach and pancreas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48816">
                <a:tc>
                  <a:txBody>
                    <a:bodyPr/>
                    <a:lstStyle/>
                    <a:p>
                      <a:r>
                        <a:rPr lang="en-US" sz="1200" b="1" i="0" u="none" strike="noStrike" cap="none" baseline="0" dirty="0" smtClean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Sedatives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 u="none" strike="noStrike" cap="none" baseline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Hypnotic like Mandrax, Doriden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 u="none" strike="noStrike" cap="none" baseline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Deep sleep, loss of consciousness and even death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420182">
                <a:tc>
                  <a:txBody>
                    <a:bodyPr/>
                    <a:lstStyle/>
                    <a:p>
                      <a:r>
                        <a:rPr lang="en-US" sz="1200" b="1" i="0" u="none" strike="noStrike" cap="none" baseline="0" dirty="0" smtClean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Narcotic/</a:t>
                      </a:r>
                    </a:p>
                    <a:p>
                      <a:r>
                        <a:rPr lang="en-US" sz="1200" b="1" i="0" u="none" strike="noStrike" cap="none" baseline="0" dirty="0" smtClean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Analgesics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 u="none" strike="noStrike" cap="none" baseline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Opium, Morphine, Codeine, Heroin, Brown Sugar, Methadone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 u="none" strike="noStrike" cap="none" baseline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Reduces pain and anxiety. Higher doses lead to sedation, nausea and unconsciousness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420182">
                <a:tc>
                  <a:txBody>
                    <a:bodyPr/>
                    <a:lstStyle/>
                    <a:p>
                      <a:r>
                        <a:rPr lang="en-US" sz="1200" b="1" i="0" u="none" strike="noStrike" cap="none" baseline="0" dirty="0" smtClean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Cannabis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 u="none" strike="noStrike" cap="none" baseline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Bhang (Marijuana), Ganja, Charas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 u="none" strike="noStrike" cap="none" baseline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Leads to relaxation, drowsiness, talkativeness and unconsciousness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70813">
                <a:tc>
                  <a:txBody>
                    <a:bodyPr/>
                    <a:lstStyle/>
                    <a:p>
                      <a:r>
                        <a:rPr lang="en-US" sz="1200" b="1" i="0" u="none" strike="noStrike" cap="none" baseline="0" dirty="0" smtClean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Hallucinogens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 u="none" strike="noStrike" cap="none" baseline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LSD, Mescaline,</a:t>
                      </a:r>
                    </a:p>
                    <a:p>
                      <a:r>
                        <a:rPr lang="en-US" sz="1200" b="0" i="0" u="none" strike="noStrike" cap="none" baseline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Psilocybin, Cannabis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 u="none" strike="noStrike" cap="none" baseline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Distort the way in which individuals</a:t>
                      </a:r>
                    </a:p>
                    <a:p>
                      <a:r>
                        <a:rPr lang="en-US" sz="1200" b="0" i="0" u="none" strike="noStrike" cap="none" baseline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see, hear and feel, strong negative effects and psychiatric complications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70813">
                <a:tc>
                  <a:txBody>
                    <a:bodyPr/>
                    <a:lstStyle/>
                    <a:p>
                      <a:r>
                        <a:rPr lang="en-US" sz="1200" b="1" i="0" u="none" strike="noStrike" cap="none" baseline="0" dirty="0" smtClean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Inhalants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 u="none" strike="noStrike" cap="none" baseline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Glue, gassing, sniffing,</a:t>
                      </a:r>
                    </a:p>
                    <a:p>
                      <a:r>
                        <a:rPr lang="en-US" sz="1200" b="0" i="0" u="none" strike="noStrike" cap="none" baseline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chemo.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 u="none" strike="noStrike" cap="none" baseline="0" dirty="0" smtClean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feelings of euphoria that are characterized by lightheadedness, exhilaration and vivid fantasies, slows down body Functions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85750"/>
            <a:ext cx="6761100" cy="857400"/>
          </a:xfrm>
        </p:spPr>
        <p:txBody>
          <a:bodyPr/>
          <a:lstStyle/>
          <a:p>
            <a:r>
              <a:rPr lang="en-US" b="1" dirty="0" smtClean="0"/>
              <a:t>Consequences of Substance Misuse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276350"/>
            <a:ext cx="3655900" cy="3087000"/>
          </a:xfrm>
        </p:spPr>
        <p:txBody>
          <a:bodyPr/>
          <a:lstStyle/>
          <a:p>
            <a:pPr>
              <a:buNone/>
            </a:pPr>
            <a:r>
              <a:rPr lang="en-US" b="1" dirty="0" smtClean="0">
                <a:solidFill>
                  <a:schemeClr val="accent6"/>
                </a:solidFill>
              </a:rPr>
              <a:t>Short-term Effects: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False sense of well-being and a pleasant drowsiness. Some of the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Distorted vision, hearing and coordination, impaired judgment, bad breath and hangovers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>
          <a:xfrm>
            <a:off x="3886200" y="1276350"/>
            <a:ext cx="3962400" cy="3087000"/>
          </a:xfrm>
        </p:spPr>
        <p:txBody>
          <a:bodyPr/>
          <a:lstStyle/>
          <a:p>
            <a:pPr>
              <a:buNone/>
            </a:pPr>
            <a:r>
              <a:rPr lang="en-US" b="1" dirty="0" smtClean="0">
                <a:solidFill>
                  <a:schemeClr val="accent6"/>
                </a:solidFill>
              </a:rPr>
              <a:t>Long-term Effects: 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Progressive damage to different body organs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impairs both physical and mental functioning leading to compromised quality of life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include irregular eating habits, poor hygiene resulting in poor health and low immunity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30</a:t>
            </a:fld>
            <a:endParaRPr lang="en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Prevention of substance misuse: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Developing skills to manage peer pressure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Different ways of dealing with negative peer pressure are saying ‘No’ assertively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Empowered with adequate information and skills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Encourage the adolescents to get engaged in socially productive activities</a:t>
            </a:r>
            <a:endParaRPr lang="en-US" sz="18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31</a:t>
            </a:fld>
            <a:endParaRPr lang="en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85750"/>
            <a:ext cx="6761100" cy="857400"/>
          </a:xfrm>
        </p:spPr>
        <p:txBody>
          <a:bodyPr/>
          <a:lstStyle/>
          <a:p>
            <a:r>
              <a:rPr lang="en-US" b="1" dirty="0" smtClean="0"/>
              <a:t>Substance  Misuse  and  the  Law: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200150"/>
            <a:ext cx="6761100" cy="29805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Prohibition of smoking in public places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Prohibition of advertisement of cigarette or other tobacco products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Sale of cigarettes and other tobacco products to a person below the age of 18 years is not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Allowed sale of cigarettes within 100 meters of a school is also banned</a:t>
            </a:r>
            <a:endParaRPr lang="en-US" sz="18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32</a:t>
            </a:fld>
            <a:endParaRPr lang="en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85750"/>
            <a:ext cx="6761100" cy="857400"/>
          </a:xfrm>
        </p:spPr>
        <p:txBody>
          <a:bodyPr/>
          <a:lstStyle/>
          <a:p>
            <a:r>
              <a:rPr lang="en-US" b="1" dirty="0" smtClean="0"/>
              <a:t>Laws  pertaining  to  Alcohol  include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123950"/>
            <a:ext cx="6761100" cy="29805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Licensing Laws regulate retail supply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Legislation on drunkenness, defining intoxication as an offence under certain circumstances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Road traffic legislation – makes driving while under the influence of alcohol an offence when blood alcohol level exceeds a certain value (30 mg/100 ml of blood) detected by breath analyzer 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Minimum age of drinking varies in different states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33</a:t>
            </a:fld>
            <a:endParaRPr lang="en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85750"/>
            <a:ext cx="6761100" cy="857400"/>
          </a:xfrm>
        </p:spPr>
        <p:txBody>
          <a:bodyPr/>
          <a:lstStyle/>
          <a:p>
            <a:r>
              <a:rPr lang="en-US" b="1" dirty="0" smtClean="0"/>
              <a:t>Treatment  for Substance Misuse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123950"/>
            <a:ext cx="6761100" cy="29805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Adopting a combination of approaches, including medication, behavioral changes and health care for physical and psychological symptoms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Professional counseling or Drug De-addiction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interventions for prevention must begin early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Teachers should try to share the problems, academic and personal of the learners and guide them</a:t>
            </a:r>
            <a:endParaRPr lang="en-US" sz="18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34</a:t>
            </a:fld>
            <a:endParaRPr lang="en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609600" y="819150"/>
            <a:ext cx="5943600" cy="1159800"/>
          </a:xfrm>
        </p:spPr>
        <p:txBody>
          <a:bodyPr/>
          <a:lstStyle/>
          <a:p>
            <a:r>
              <a:rPr lang="en-US" sz="3600" dirty="0" smtClean="0">
                <a:solidFill>
                  <a:srgbClr val="92D050"/>
                </a:solidFill>
                <a:latin typeface="Andalus" pitchFamily="18" charset="-78"/>
                <a:cs typeface="Andalus" pitchFamily="18" charset="-78"/>
              </a:rPr>
              <a:t/>
            </a:r>
            <a:br>
              <a:rPr lang="en-US" sz="3600" dirty="0" smtClean="0">
                <a:solidFill>
                  <a:srgbClr val="92D050"/>
                </a:solidFill>
                <a:latin typeface="Andalus" pitchFamily="18" charset="-78"/>
                <a:cs typeface="Andalus" pitchFamily="18" charset="-78"/>
              </a:rPr>
            </a:br>
            <a:r>
              <a:rPr lang="en-US" sz="3600" u="sng" dirty="0" smtClean="0">
                <a:solidFill>
                  <a:srgbClr val="92D050"/>
                </a:solidFill>
                <a:latin typeface="Andalus" pitchFamily="18" charset="-78"/>
                <a:cs typeface="Andalus" pitchFamily="18" charset="-78"/>
              </a:rPr>
              <a:t>SECTION 4</a:t>
            </a:r>
            <a:br>
              <a:rPr lang="en-US" sz="3600" u="sng" dirty="0" smtClean="0">
                <a:solidFill>
                  <a:srgbClr val="92D050"/>
                </a:solidFill>
                <a:latin typeface="Andalus" pitchFamily="18" charset="-78"/>
                <a:cs typeface="Andalus" pitchFamily="18" charset="-78"/>
              </a:rPr>
            </a:br>
            <a:r>
              <a:rPr lang="en-US" sz="3600" b="1" dirty="0" smtClean="0">
                <a:solidFill>
                  <a:schemeClr val="bg1"/>
                </a:solidFill>
              </a:rPr>
              <a:t>PREVENTION OF HIV AND AIDS</a:t>
            </a:r>
            <a:endParaRPr lang="en-US" sz="3600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4294967295"/>
          </p:nvPr>
        </p:nvSpPr>
        <p:spPr>
          <a:xfrm>
            <a:off x="0" y="4719638"/>
            <a:ext cx="547688" cy="393700"/>
          </a:xfrm>
        </p:spPr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35</a:t>
            </a:fld>
            <a:endParaRPr lang="en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38150"/>
            <a:ext cx="6761100" cy="857400"/>
          </a:xfrm>
        </p:spPr>
        <p:txBody>
          <a:bodyPr/>
          <a:lstStyle/>
          <a:p>
            <a:r>
              <a:rPr lang="en-US" b="1" dirty="0" smtClean="0"/>
              <a:t>What is HIV?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1504950"/>
            <a:ext cx="6761100" cy="2980500"/>
          </a:xfrm>
        </p:spPr>
        <p:txBody>
          <a:bodyPr/>
          <a:lstStyle/>
          <a:p>
            <a:pPr>
              <a:lnSpc>
                <a:spcPct val="150000"/>
              </a:lnSpc>
              <a:buNone/>
            </a:pPr>
            <a:r>
              <a:rPr lang="en-US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HIV stands for: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  <a:buFont typeface="Courier New" pitchFamily="49" charset="0"/>
              <a:buChar char="o"/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</a:t>
            </a:r>
            <a:r>
              <a:rPr lang="en-US" sz="18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H </a:t>
            </a: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 Human (This virus survives only in human body)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  <a:buFont typeface="Courier New" pitchFamily="49" charset="0"/>
              <a:buChar char="o"/>
            </a:pPr>
            <a:r>
              <a:rPr lang="en-US" sz="18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I </a:t>
            </a: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 Immunodeficiency (Virus produces weakness or inadequacy of the body’s main defense mechanism, the immune system)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  <a:buFont typeface="Courier New" pitchFamily="49" charset="0"/>
              <a:buChar char="o"/>
            </a:pPr>
            <a:r>
              <a:rPr lang="en-US" sz="18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V </a:t>
            </a: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 Virus</a:t>
            </a:r>
            <a:endParaRPr lang="en-US" sz="18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36</a:t>
            </a:fld>
            <a:endParaRPr lang="en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85750"/>
            <a:ext cx="7086600" cy="857400"/>
          </a:xfrm>
        </p:spPr>
        <p:txBody>
          <a:bodyPr/>
          <a:lstStyle/>
          <a:p>
            <a:r>
              <a:rPr lang="en-US" b="1" dirty="0" smtClean="0"/>
              <a:t>Human  Immunodeficiency  Virus (HIV)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352550"/>
            <a:ext cx="6761100" cy="29805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Belongs to a family of viruses called retroviruses. 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Tiny, a thousand times smaller than the thickness of a hair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Attaches itself to the genetic material of the human cells it has infected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Hard for either the body or drugs to deal with it, without destroying the cell itself</a:t>
            </a:r>
            <a:endParaRPr lang="en-US" sz="18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37</a:t>
            </a:fld>
            <a:endParaRPr lang="en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33350"/>
            <a:ext cx="6761100" cy="857400"/>
          </a:xfrm>
        </p:spPr>
        <p:txBody>
          <a:bodyPr/>
          <a:lstStyle/>
          <a:p>
            <a:r>
              <a:rPr lang="en-US" b="1" dirty="0" smtClean="0"/>
              <a:t>What  is  AIDS?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61950"/>
            <a:ext cx="6761100" cy="2980500"/>
          </a:xfrm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  <a:buFont typeface="Courier New" pitchFamily="49" charset="0"/>
              <a:buChar char="o"/>
            </a:pPr>
            <a:r>
              <a:rPr lang="en-US" sz="18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Acquired</a:t>
            </a: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: Not genetically inherited but one gets it from an infected person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  <a:buFont typeface="Courier New" pitchFamily="49" charset="0"/>
              <a:buChar char="o"/>
            </a:pPr>
            <a:r>
              <a:rPr lang="en-US" sz="18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Immune Deficiency </a:t>
            </a: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 Weakness or inadequacy of the body's main defense mechanism, the immune system.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  <a:buFont typeface="Courier New" pitchFamily="49" charset="0"/>
              <a:buChar char="o"/>
            </a:pPr>
            <a:r>
              <a:rPr lang="en-US" sz="18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Syndrome</a:t>
            </a: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: Not just one disease or symptom but being present in the body as a group of diseases or symptoms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  <a:buNone/>
            </a:pPr>
            <a:r>
              <a:rPr lang="en-US" sz="1800" i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Diagnosed by blood test at an authorized laboratory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  <a:buNone/>
            </a:pPr>
            <a:endParaRPr lang="en-US" sz="18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38</a:t>
            </a:fld>
            <a:endParaRPr lang="en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590550"/>
            <a:ext cx="3657600" cy="3087000"/>
          </a:xfrm>
        </p:spPr>
        <p:txBody>
          <a:bodyPr/>
          <a:lstStyle/>
          <a:p>
            <a:pPr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How is HIV transmitted?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Unprotected Sex (most common)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Infected mother to new-born child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Blood</a:t>
            </a:r>
            <a:endParaRPr lang="en-US" sz="16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>
          <a:xfrm>
            <a:off x="3810000" y="590550"/>
            <a:ext cx="3962400" cy="3087000"/>
          </a:xfrm>
        </p:spPr>
        <p:txBody>
          <a:bodyPr/>
          <a:lstStyle/>
          <a:p>
            <a:pPr>
              <a:buNone/>
            </a:pPr>
            <a:r>
              <a:rPr lang="en-US" sz="2400" b="1" dirty="0" smtClean="0">
                <a:solidFill>
                  <a:srgbClr val="92D050"/>
                </a:solidFill>
              </a:rPr>
              <a:t>How is HIV not transmitted?</a:t>
            </a:r>
            <a:endParaRPr lang="en-US" sz="2400" dirty="0" smtClean="0">
              <a:solidFill>
                <a:srgbClr val="92D050"/>
              </a:solidFill>
            </a:endParaRP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Shaking hands, kissing &amp; hugging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Sharing cups, plates and other eating utensils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Sharing toilet and bathroom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Through coughing or sneezing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Donating blood to the Blood Bank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Bites by insects</a:t>
            </a:r>
            <a:endParaRPr lang="en-US" sz="16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39</a:t>
            </a:fld>
            <a:endParaRPr lang="en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HIV  Prevention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762000" y="1581150"/>
            <a:ext cx="6761100" cy="29805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  <a:buFont typeface="Wingdings" pitchFamily="2" charset="2"/>
              <a:buChar char="§"/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Responsible Sexual Behaviour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  <a:buFont typeface="Wingdings" pitchFamily="2" charset="2"/>
              <a:buChar char="§"/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Use of Safe Blood and Instruments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  <a:buFont typeface="Wingdings" pitchFamily="2" charset="2"/>
              <a:buChar char="§"/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 case  of Mother-to-Child Transmission (MTCT), Termination of pregnancy used to be the only solution to prevent vertical transmission</a:t>
            </a:r>
            <a:endParaRPr lang="en-US" sz="18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40</a:t>
            </a:fld>
            <a:endParaRPr lang="en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HIV and AIDS Prevalence in India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Third largest number of people living with HIV/AIDS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Estimated 24 lakh people living with HIV/AIDS with an adult prevalence of 0.31 percent in 2009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One in every 1000 young people in the age group 15-24 is HIV positive</a:t>
            </a:r>
            <a:endParaRPr lang="en-US" sz="18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41</a:t>
            </a:fld>
            <a:endParaRPr lang="en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61950"/>
            <a:ext cx="6761100" cy="857400"/>
          </a:xfrm>
        </p:spPr>
        <p:txBody>
          <a:bodyPr/>
          <a:lstStyle/>
          <a:p>
            <a:r>
              <a:rPr lang="en-US" b="1" dirty="0" smtClean="0"/>
              <a:t>Vulnerability of Adolescents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123950"/>
            <a:ext cx="6761100" cy="2980500"/>
          </a:xfrm>
        </p:spPr>
        <p:txBody>
          <a:bodyPr/>
          <a:lstStyle/>
          <a:p>
            <a:pPr marL="0" indent="0">
              <a:lnSpc>
                <a:spcPct val="150000"/>
              </a:lnSpc>
              <a:buClr>
                <a:schemeClr val="accent4">
                  <a:lumMod val="75000"/>
                </a:schemeClr>
              </a:buClr>
              <a:buNone/>
            </a:pPr>
            <a:r>
              <a:rPr lang="en-US" sz="1800" i="1" dirty="0" smtClean="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rPr>
              <a:t>Adolescents are more vulnerable to HIV infection because of the following reasons: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Lack of correct knowledge about transmission of HIV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</a:t>
            </a: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ess </a:t>
            </a: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likely to recognize potentially risky situations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Negative peer pressure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Lack of access to youth friendly services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Lack of life skills needed to make informed and responsible decisions</a:t>
            </a:r>
            <a:endParaRPr lang="en-US" sz="18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42</a:t>
            </a:fld>
            <a:endParaRPr lang="en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85750"/>
            <a:ext cx="6761100" cy="857400"/>
          </a:xfrm>
        </p:spPr>
        <p:txBody>
          <a:bodyPr/>
          <a:lstStyle/>
          <a:p>
            <a:r>
              <a:rPr lang="en-US" b="1" dirty="0" smtClean="0"/>
              <a:t>What  can  be  done: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200150"/>
            <a:ext cx="6761100" cy="29805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Providing the youth with correct information on possible ways in which they can get infected with HIV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Establishing a positive and sharing relationship with their parents 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</a:t>
            </a: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upportive </a:t>
            </a: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environment in school and peers who do not engage in risky behaviors or misguide others</a:t>
            </a:r>
            <a:endParaRPr lang="en-US" sz="18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43</a:t>
            </a:fld>
            <a:endParaRPr lang="en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85750"/>
            <a:ext cx="6761100" cy="857400"/>
          </a:xfrm>
        </p:spPr>
        <p:txBody>
          <a:bodyPr/>
          <a:lstStyle/>
          <a:p>
            <a:r>
              <a:rPr lang="en-US" b="1" dirty="0" smtClean="0"/>
              <a:t>Diagnosing  HIV  Infection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047750"/>
            <a:ext cx="7239000" cy="29805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Most people with HIV show no symptoms of disease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Asymptomatic HIV infection is a phase of HIV/AIDS during which there are no symptoms of HIV infection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 window period represents the period of time between initial infection with HIV and the time when HIV antibodies can be detected (6–12 weeks)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HIV Testing : </a:t>
            </a:r>
            <a:r>
              <a:rPr lang="en-US" sz="1800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ELISA, WESTERN BLOT, RAPID TEST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44</a:t>
            </a:fld>
            <a:endParaRPr lang="en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0"/>
            <a:ext cx="6761100" cy="857400"/>
          </a:xfrm>
        </p:spPr>
        <p:txBody>
          <a:bodyPr/>
          <a:lstStyle/>
          <a:p>
            <a:r>
              <a:rPr lang="en-US" b="1" dirty="0" smtClean="0"/>
              <a:t>Integrated Counselling and Testing Centre, ICTC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200150"/>
            <a:ext cx="7010400" cy="2980500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sz="1400" i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An Integrated Counselling and Testing Centre (ICTC), is a place where a person is tested for HIV and counselled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Confidential testing and counseling for HIV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Linking individuals with other HIV prevention, care and treatment services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Provision of basic information on modes of transmission and prevention of HIV/AIDS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On detection of sero-negative case, identifying risk behaviors and providing counseling to help them stay negative</a:t>
            </a:r>
            <a:endParaRPr lang="en-US" sz="1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45</a:t>
            </a:fld>
            <a:endParaRPr lang="en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9550"/>
            <a:ext cx="6761100" cy="857400"/>
          </a:xfrm>
        </p:spPr>
        <p:txBody>
          <a:bodyPr/>
          <a:lstStyle/>
          <a:p>
            <a:r>
              <a:rPr lang="en-US" b="1" dirty="0" smtClean="0"/>
              <a:t>Reproductive Tract Infections - RTIs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1123950"/>
            <a:ext cx="7086600" cy="29805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Occur in the reproductive tract of both men and women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Caused by bacteria, viruses or protozoa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RTIs include all infections of the reproductive tract whether transmitted sexually or not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Practice of proper genital hygiene can prevent RTIs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For cure of RTIs, patient should seek advice and treatment of qualified doctors</a:t>
            </a:r>
            <a:endParaRPr lang="en-US" sz="18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46</a:t>
            </a:fld>
            <a:endParaRPr lang="en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9550"/>
            <a:ext cx="6761100" cy="857400"/>
          </a:xfrm>
        </p:spPr>
        <p:txBody>
          <a:bodyPr/>
          <a:lstStyle/>
          <a:p>
            <a:r>
              <a:rPr lang="en-US" b="1" dirty="0" smtClean="0"/>
              <a:t>Sexually Transmitted Infections - STIs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047750"/>
            <a:ext cx="7010400" cy="29805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Transmitted from one partner to another during unprotected sexual activity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Common STIs are Gonorrhoea, Chlamydia, Syphilis and HIV etc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STIs put a person at a greater risk of getting and transmitting HIV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Most STIs are easy to treat, if they are detected and treated early</a:t>
            </a:r>
            <a:endParaRPr lang="en-US" sz="18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47</a:t>
            </a:fld>
            <a:endParaRPr lang="en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33350"/>
            <a:ext cx="6761100" cy="857400"/>
          </a:xfrm>
        </p:spPr>
        <p:txBody>
          <a:bodyPr/>
          <a:lstStyle/>
          <a:p>
            <a:pPr>
              <a:tabLst>
                <a:tab pos="0" algn="l"/>
              </a:tabLst>
            </a:pPr>
            <a:r>
              <a:rPr lang="en-US" b="1" dirty="0" smtClean="0"/>
              <a:t>Symptoms of some prevalent STIs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48</a:t>
            </a:fld>
            <a:endParaRPr lang="en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1047750"/>
          <a:ext cx="7086600" cy="3779520"/>
        </p:xfrm>
        <a:graphic>
          <a:graphicData uri="http://schemas.openxmlformats.org/drawingml/2006/table">
            <a:tbl>
              <a:tblPr firstRow="1" bandRow="1">
                <a:tableStyleId>{0DE9CFE2-4074-415A-81CA-6AC9546E555D}</a:tableStyleId>
              </a:tblPr>
              <a:tblGrid>
                <a:gridCol w="2760044"/>
                <a:gridCol w="4326556"/>
              </a:tblGrid>
              <a:tr h="267970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STIs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Symptoms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0" i="0" u="none" strike="noStrike" cap="none" baseline="0" dirty="0" smtClean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Gonorrhea</a:t>
                      </a:r>
                      <a:endParaRPr lang="en-US" sz="16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0" u="none" strike="noStrike" cap="none" baseline="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vaginal discharge, burning or painful urination, pus-like discharge from the penis (in boys)</a:t>
                      </a:r>
                      <a:endParaRPr lang="en-US" dirty="0"/>
                    </a:p>
                  </a:txBody>
                  <a:tcPr/>
                </a:tc>
              </a:tr>
              <a:tr h="283210">
                <a:tc>
                  <a:txBody>
                    <a:bodyPr/>
                    <a:lstStyle/>
                    <a:p>
                      <a:r>
                        <a:rPr lang="en-US" sz="1600" b="0" i="0" u="none" strike="noStrike" cap="none" baseline="0" dirty="0" smtClean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Chlamydia</a:t>
                      </a:r>
                      <a:endParaRPr lang="en-US" sz="16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0" u="none" strike="noStrike" cap="none" baseline="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similar to those of gonorrhea</a:t>
                      </a:r>
                      <a:endParaRPr lang="en-US" dirty="0"/>
                    </a:p>
                  </a:txBody>
                  <a:tcPr/>
                </a:tc>
              </a:tr>
              <a:tr h="435610">
                <a:tc>
                  <a:txBody>
                    <a:bodyPr/>
                    <a:lstStyle/>
                    <a:p>
                      <a:r>
                        <a:rPr lang="en-US" sz="1600" b="0" i="0" u="none" strike="noStrike" cap="none" baseline="0" dirty="0" smtClean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Syphilis</a:t>
                      </a:r>
                      <a:endParaRPr lang="en-US" sz="16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0" u="none" strike="noStrike" cap="none" baseline="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appearance of a chancre (painless ulcer) at the site of initial exposure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0" i="0" u="none" strike="noStrike" cap="none" baseline="0" dirty="0" smtClean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Herpes Simplex Virus</a:t>
                      </a:r>
                      <a:endParaRPr lang="en-US" sz="16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0" u="none" strike="noStrike" cap="none" baseline="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burning and itching of the</a:t>
                      </a:r>
                    </a:p>
                    <a:p>
                      <a:r>
                        <a:rPr lang="en-US" sz="1400" b="0" i="0" u="none" strike="noStrike" cap="none" baseline="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genital area, blisters or sores on the genitals, discharge from the vagina or penis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0" i="0" u="none" strike="noStrike" cap="none" baseline="0" dirty="0" smtClean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Human Papilloma Virus (HPV)</a:t>
                      </a:r>
                      <a:endParaRPr lang="en-US" sz="16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0" u="none" strike="noStrike" cap="none" baseline="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warty growths of HPV can appear on the external or internal reproductive organs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0" i="0" u="none" strike="noStrike" cap="none" baseline="0" dirty="0" smtClean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Human Immunodeficiency Virus (HIV)</a:t>
                      </a:r>
                      <a:endParaRPr lang="en-US" sz="16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0" u="none" strike="noStrike" cap="none" baseline="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rash, fever, enlarged lymph nodes, and a flu-like illness, weight loss, chronic cough, fever, fatigue, chronic diarrhea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8" name="Google Shape;4038;p36"/>
          <p:cNvSpPr txBox="1">
            <a:spLocks noGrp="1"/>
          </p:cNvSpPr>
          <p:nvPr>
            <p:ph type="ctrTitle" idx="4294967295"/>
          </p:nvPr>
        </p:nvSpPr>
        <p:spPr>
          <a:xfrm>
            <a:off x="685800" y="745150"/>
            <a:ext cx="48639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dirty="0">
                <a:solidFill>
                  <a:srgbClr val="80BFB7"/>
                </a:solidFill>
              </a:rPr>
              <a:t>THANKS!</a:t>
            </a:r>
            <a:endParaRPr sz="6000">
              <a:solidFill>
                <a:srgbClr val="80BFB7"/>
              </a:solidFill>
            </a:endParaRPr>
          </a:p>
        </p:txBody>
      </p:sp>
      <p:sp>
        <p:nvSpPr>
          <p:cNvPr id="4039" name="Google Shape;4039;p36"/>
          <p:cNvSpPr txBox="1">
            <a:spLocks noGrp="1"/>
          </p:cNvSpPr>
          <p:nvPr>
            <p:ph type="subTitle" idx="4294967295"/>
          </p:nvPr>
        </p:nvSpPr>
        <p:spPr>
          <a:xfrm>
            <a:off x="685800" y="1944725"/>
            <a:ext cx="48639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D3EBD5"/>
                </a:solidFill>
                <a:highlight>
                  <a:srgbClr val="01597F"/>
                </a:highlight>
              </a:rPr>
              <a:t>Any questions?</a:t>
            </a:r>
            <a:endParaRPr sz="3600">
              <a:solidFill>
                <a:srgbClr val="D3EBD5"/>
              </a:solidFill>
              <a:highlight>
                <a:srgbClr val="01597F"/>
              </a:highlight>
            </a:endParaRPr>
          </a:p>
        </p:txBody>
      </p:sp>
      <p:sp>
        <p:nvSpPr>
          <p:cNvPr id="4040" name="Google Shape;4040;p36"/>
          <p:cNvSpPr txBox="1">
            <a:spLocks noGrp="1"/>
          </p:cNvSpPr>
          <p:nvPr>
            <p:ph type="body" idx="4294967295"/>
          </p:nvPr>
        </p:nvSpPr>
        <p:spPr>
          <a:xfrm>
            <a:off x="685800" y="2769202"/>
            <a:ext cx="4863900" cy="161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 smtClean="0">
                <a:solidFill>
                  <a:srgbClr val="D3EBD5"/>
                </a:solidFill>
              </a:rPr>
              <a:t>Anahita Singh</a:t>
            </a:r>
            <a:endParaRPr>
              <a:solidFill>
                <a:srgbClr val="D3EBD5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 smtClean="0">
                <a:solidFill>
                  <a:srgbClr val="D3EBD5"/>
                </a:solidFill>
              </a:rPr>
              <a:t>anahita@udayapulicschool.edu.in</a:t>
            </a:r>
            <a:endParaRPr>
              <a:solidFill>
                <a:srgbClr val="D3EBD5"/>
              </a:solidFill>
            </a:endParaRPr>
          </a:p>
        </p:txBody>
      </p:sp>
      <p:sp>
        <p:nvSpPr>
          <p:cNvPr id="4041" name="Google Shape;4041;p36"/>
          <p:cNvSpPr txBox="1">
            <a:spLocks noGrp="1"/>
          </p:cNvSpPr>
          <p:nvPr>
            <p:ph type="sldNum" idx="12"/>
          </p:nvPr>
        </p:nvSpPr>
        <p:spPr>
          <a:xfrm>
            <a:off x="91531" y="47202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49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wbray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2243</TotalTime>
  <Words>2318</Words>
  <PresentationFormat>On-screen Show (16:9)</PresentationFormat>
  <Paragraphs>366</Paragraphs>
  <Slides>49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60" baseType="lpstr">
      <vt:lpstr>Arial</vt:lpstr>
      <vt:lpstr>Dosis Light</vt:lpstr>
      <vt:lpstr>Andalus</vt:lpstr>
      <vt:lpstr>Tahoma</vt:lpstr>
      <vt:lpstr>Titillium Web Light</vt:lpstr>
      <vt:lpstr>Book Antiqua</vt:lpstr>
      <vt:lpstr>Verdana</vt:lpstr>
      <vt:lpstr>Wingdings</vt:lpstr>
      <vt:lpstr>Calibri</vt:lpstr>
      <vt:lpstr>Courier New</vt:lpstr>
      <vt:lpstr>Mowbray template</vt:lpstr>
      <vt:lpstr>ADOLESCENCE EDUCATION PROGRAMME An innitiative of the CBSE  </vt:lpstr>
      <vt:lpstr>AGENDA</vt:lpstr>
      <vt:lpstr> SECTION 1 THE PROCESS OF GROWING UP</vt:lpstr>
      <vt:lpstr>ADOLESCENCE</vt:lpstr>
      <vt:lpstr> Special attributes that mark adolescence:</vt:lpstr>
      <vt:lpstr>Brain vs. Hormones</vt:lpstr>
      <vt:lpstr>Adolescence and Sleep</vt:lpstr>
      <vt:lpstr>Physical changes during  Adolescence</vt:lpstr>
      <vt:lpstr>Slide 9</vt:lpstr>
      <vt:lpstr>Emotional  Changes</vt:lpstr>
      <vt:lpstr>Social  Changes </vt:lpstr>
      <vt:lpstr>Anger  Reducing  Techniques : to get ‘rid’ of anger  R = Recognize your anger signals and accept that you are angry I = Identify a positive way to analyze the situation D = Do something constructive to calm down</vt:lpstr>
      <vt:lpstr>Stress Coping Activities</vt:lpstr>
      <vt:lpstr>Nutritional Needs of Adolescents</vt:lpstr>
      <vt:lpstr>Body Mass Index (BMI)</vt:lpstr>
      <vt:lpstr>Some  Common  Nutritional  Disorders</vt:lpstr>
      <vt:lpstr>Early  Marriage</vt:lpstr>
      <vt:lpstr>Adolescent Pregnancy</vt:lpstr>
      <vt:lpstr> SECTION 2 UNDERSTANDING  AND   CHALLENGING  STEREOTYPES  AND  DISCRIMINATION</vt:lpstr>
      <vt:lpstr>Sex  vs.  Gender</vt:lpstr>
      <vt:lpstr>Changing Gender Roles</vt:lpstr>
      <vt:lpstr>Burden of Work on Women</vt:lpstr>
      <vt:lpstr>Sex  Selection</vt:lpstr>
      <vt:lpstr>Domestic Violence Act, 2005</vt:lpstr>
      <vt:lpstr>Slide 25</vt:lpstr>
      <vt:lpstr>Sexual  Abuse</vt:lpstr>
      <vt:lpstr>Slide 27</vt:lpstr>
      <vt:lpstr> SECTION 3 PREVENTION  OF SUBSTANCE/DRUG MISUSE</vt:lpstr>
      <vt:lpstr>Types and effects of substance use</vt:lpstr>
      <vt:lpstr>Consequences of Substance Misuse</vt:lpstr>
      <vt:lpstr>Prevention of substance misuse:</vt:lpstr>
      <vt:lpstr>Substance  Misuse  and  the  Law:</vt:lpstr>
      <vt:lpstr>Laws  pertaining  to  Alcohol  include</vt:lpstr>
      <vt:lpstr>Treatment  for Substance Misuse</vt:lpstr>
      <vt:lpstr> SECTION 4 PREVENTION OF HIV AND AIDS</vt:lpstr>
      <vt:lpstr>What is HIV?</vt:lpstr>
      <vt:lpstr>Human  Immunodeficiency  Virus (HIV)</vt:lpstr>
      <vt:lpstr>What  is  AIDS?</vt:lpstr>
      <vt:lpstr>Slide 39</vt:lpstr>
      <vt:lpstr>HIV  Prevention</vt:lpstr>
      <vt:lpstr>HIV and AIDS Prevalence in India</vt:lpstr>
      <vt:lpstr>Vulnerability of Adolescents</vt:lpstr>
      <vt:lpstr>What  can  be  done:</vt:lpstr>
      <vt:lpstr>Diagnosing  HIV  Infection</vt:lpstr>
      <vt:lpstr>Integrated Counselling and Testing Centre, ICTC</vt:lpstr>
      <vt:lpstr>Reproductive Tract Infections - RTIs</vt:lpstr>
      <vt:lpstr>Sexually Transmitted Infections - STIs</vt:lpstr>
      <vt:lpstr>Symptoms of some prevalent STIs</vt:lpstr>
      <vt:lpstr>THANKS!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ADOLESCENCE EDUCATION</dc:title>
  <dc:creator>Anahita</dc:creator>
  <cp:lastModifiedBy>Admin</cp:lastModifiedBy>
  <cp:revision>18</cp:revision>
  <dcterms:modified xsi:type="dcterms:W3CDTF">2018-11-17T19:29:15Z</dcterms:modified>
</cp:coreProperties>
</file>